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73" r:id="rId2"/>
    <p:sldId id="305" r:id="rId3"/>
    <p:sldId id="289" r:id="rId4"/>
    <p:sldId id="292" r:id="rId5"/>
    <p:sldId id="301" r:id="rId6"/>
    <p:sldId id="288" r:id="rId7"/>
    <p:sldId id="306" r:id="rId8"/>
    <p:sldId id="287" r:id="rId9"/>
    <p:sldId id="311" r:id="rId10"/>
    <p:sldId id="312" r:id="rId11"/>
    <p:sldId id="310" r:id="rId12"/>
    <p:sldId id="293" r:id="rId13"/>
    <p:sldId id="297" r:id="rId14"/>
    <p:sldId id="307" r:id="rId15"/>
    <p:sldId id="302" r:id="rId16"/>
    <p:sldId id="280" r:id="rId17"/>
    <p:sldId id="309" r:id="rId18"/>
    <p:sldId id="303" r:id="rId19"/>
    <p:sldId id="308" r:id="rId20"/>
    <p:sldId id="299" r:id="rId21"/>
    <p:sldId id="279" r:id="rId22"/>
    <p:sldId id="286" r:id="rId23"/>
    <p:sldId id="291" r:id="rId24"/>
    <p:sldId id="278" r:id="rId25"/>
    <p:sldId id="281" r:id="rId26"/>
    <p:sldId id="282" r:id="rId27"/>
    <p:sldId id="283" r:id="rId28"/>
    <p:sldId id="285" r:id="rId29"/>
    <p:sldId id="295" r:id="rId30"/>
    <p:sldId id="300" r:id="rId31"/>
    <p:sldId id="298"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640" userDrawn="1">
          <p15:clr>
            <a:srgbClr val="A4A3A4"/>
          </p15:clr>
        </p15:guide>
        <p15:guide id="4" orient="horz" pos="709" userDrawn="1">
          <p15:clr>
            <a:srgbClr val="A4A3A4"/>
          </p15:clr>
        </p15:guide>
        <p15:guide id="5" orient="horz" pos="3929" userDrawn="1">
          <p15:clr>
            <a:srgbClr val="A4A3A4"/>
          </p15:clr>
        </p15:guide>
        <p15:guide id="6" orient="horz" pos="3838" userDrawn="1">
          <p15:clr>
            <a:srgbClr val="A4A3A4"/>
          </p15:clr>
        </p15:guide>
        <p15:guide id="7" pos="3840" userDrawn="1">
          <p15:clr>
            <a:srgbClr val="A4A3A4"/>
          </p15:clr>
        </p15:guide>
        <p15:guide id="9" orient="horz" userDrawn="1">
          <p15:clr>
            <a:srgbClr val="A4A3A4"/>
          </p15:clr>
        </p15:guide>
        <p15:guide id="10" orient="horz" pos="4320" userDrawn="1">
          <p15:clr>
            <a:srgbClr val="A4A3A4"/>
          </p15:clr>
        </p15:guide>
        <p15:guide id="11" userDrawn="1">
          <p15:clr>
            <a:srgbClr val="A4A3A4"/>
          </p15:clr>
        </p15:guide>
        <p15:guide id="12" pos="7265" userDrawn="1">
          <p15:clr>
            <a:srgbClr val="A4A3A4"/>
          </p15:clr>
        </p15:guide>
        <p15:guide id="25" pos="7680" userDrawn="1">
          <p15:clr>
            <a:srgbClr val="A4A3A4"/>
          </p15:clr>
        </p15:guide>
        <p15:guide id="38" orient="horz" pos="2160" userDrawn="1">
          <p15:clr>
            <a:srgbClr val="A4A3A4"/>
          </p15:clr>
        </p15:guide>
        <p15:guide id="39" pos="415" userDrawn="1">
          <p15:clr>
            <a:srgbClr val="A4A3A4"/>
          </p15:clr>
        </p15:guide>
        <p15:guide id="40" pos="5722" userDrawn="1">
          <p15:clr>
            <a:srgbClr val="A4A3A4"/>
          </p15:clr>
        </p15:guide>
        <p15:guide id="41" pos="4520" userDrawn="1">
          <p15:clr>
            <a:srgbClr val="A4A3A4"/>
          </p15:clr>
        </p15:guide>
        <p15:guide id="42" pos="483" userDrawn="1">
          <p15:clr>
            <a:srgbClr val="A4A3A4"/>
          </p15:clr>
        </p15:guide>
        <p15:guide id="43" pos="4362" userDrawn="1">
          <p15:clr>
            <a:srgbClr val="A4A3A4"/>
          </p15:clr>
        </p15:guide>
        <p15:guide id="44" pos="2797" userDrawn="1">
          <p15:clr>
            <a:srgbClr val="A4A3A4"/>
          </p15:clr>
        </p15:guide>
        <p15:guide id="45" pos="5405" userDrawn="1">
          <p15:clr>
            <a:srgbClr val="A4A3A4"/>
          </p15:clr>
        </p15:guide>
        <p15:guide id="46" pos="2094" userDrawn="1">
          <p15:clr>
            <a:srgbClr val="A4A3A4"/>
          </p15:clr>
        </p15:guide>
        <p15:guide id="47" orient="horz" pos="36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2C2C"/>
    <a:srgbClr val="85030C"/>
    <a:srgbClr val="C6242F"/>
    <a:srgbClr val="DF6603"/>
    <a:srgbClr val="FFFFFF"/>
    <a:srgbClr val="AA131D"/>
    <a:srgbClr val="FFA900"/>
    <a:srgbClr val="D70715"/>
    <a:srgbClr val="600808"/>
    <a:srgbClr val="6511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56" autoAdjust="0"/>
    <p:restoredTop sz="89043" autoAdjust="0"/>
  </p:normalViewPr>
  <p:slideViewPr>
    <p:cSldViewPr snapToGrid="0" showGuides="1">
      <p:cViewPr varScale="1">
        <p:scale>
          <a:sx n="76" d="100"/>
          <a:sy n="76" d="100"/>
        </p:scale>
        <p:origin x="1123" y="67"/>
      </p:cViewPr>
      <p:guideLst>
        <p:guide orient="horz" pos="640"/>
        <p:guide orient="horz" pos="709"/>
        <p:guide orient="horz" pos="3929"/>
        <p:guide orient="horz" pos="3838"/>
        <p:guide pos="3840"/>
        <p:guide orient="horz"/>
        <p:guide orient="horz" pos="4320"/>
        <p:guide/>
        <p:guide pos="7265"/>
        <p:guide pos="7680"/>
        <p:guide orient="horz" pos="2160"/>
        <p:guide pos="415"/>
        <p:guide pos="5722"/>
        <p:guide pos="4520"/>
        <p:guide pos="483"/>
        <p:guide pos="4362"/>
        <p:guide pos="2797"/>
        <p:guide pos="5405"/>
        <p:guide pos="2094"/>
        <p:guide orient="horz" pos="363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jfif>
</file>

<file path=ppt/media/image7.jf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4C960-61A8-4E7D-B0AF-392397F7C0C0}" type="datetimeFigureOut">
              <a:rPr lang="zh-CN" altLang="en-US" smtClean="0"/>
              <a:t>2022/10/29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AAE92E-9373-45A4-8348-4780616E6074}" type="slidenum">
              <a:rPr lang="zh-CN" altLang="en-US" smtClean="0"/>
              <a:t>‹#›</a:t>
            </a:fld>
            <a:endParaRPr lang="zh-CN" altLang="en-US"/>
          </a:p>
        </p:txBody>
      </p:sp>
    </p:spTree>
    <p:extLst>
      <p:ext uri="{BB962C8B-B14F-4D97-AF65-F5344CB8AC3E}">
        <p14:creationId xmlns:p14="http://schemas.microsoft.com/office/powerpoint/2010/main" val="3015999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2</a:t>
            </a:fld>
            <a:endParaRPr lang="zh-CN" altLang="en-US"/>
          </a:p>
        </p:txBody>
      </p:sp>
    </p:spTree>
    <p:extLst>
      <p:ext uri="{BB962C8B-B14F-4D97-AF65-F5344CB8AC3E}">
        <p14:creationId xmlns:p14="http://schemas.microsoft.com/office/powerpoint/2010/main" val="1562731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4</a:t>
            </a:fld>
            <a:endParaRPr lang="zh-CN" altLang="en-US"/>
          </a:p>
        </p:txBody>
      </p:sp>
    </p:spTree>
    <p:extLst>
      <p:ext uri="{BB962C8B-B14F-4D97-AF65-F5344CB8AC3E}">
        <p14:creationId xmlns:p14="http://schemas.microsoft.com/office/powerpoint/2010/main" val="1506479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音符格式部分画一个示意图</a:t>
            </a:r>
            <a:endParaRPr lang="en-US" altLang="zh-CN" dirty="0"/>
          </a:p>
          <a:p>
            <a:pPr marL="228600" indent="-228600">
              <a:buAutoNum type="arabicPeriod"/>
            </a:pPr>
            <a:r>
              <a:rPr lang="zh-CN" altLang="en-US" dirty="0"/>
              <a:t>脚本部分加一张图片展示</a:t>
            </a:r>
            <a:r>
              <a:rPr lang="en-US" altLang="zh-CN" dirty="0" err="1"/>
              <a:t>Github</a:t>
            </a:r>
            <a:r>
              <a:rPr lang="zh-CN" altLang="en-US" dirty="0"/>
              <a:t>上</a:t>
            </a:r>
            <a:r>
              <a:rPr lang="en-US" altLang="zh-CN" dirty="0" err="1"/>
              <a:t>rars</a:t>
            </a:r>
            <a:r>
              <a:rPr lang="zh-CN" altLang="en-US" dirty="0"/>
              <a:t>汇编器的命令</a:t>
            </a:r>
            <a:endParaRPr lang="en-US" altLang="zh-CN" dirty="0"/>
          </a:p>
          <a:p>
            <a:pPr marL="228600" indent="-228600">
              <a:buAutoNum type="arabicPeriod"/>
            </a:pPr>
            <a:r>
              <a:rPr lang="zh-CN" altLang="en-US" dirty="0"/>
              <a:t>简单介绍一下音符和休止符等概念</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8</a:t>
            </a:fld>
            <a:endParaRPr lang="zh-CN" altLang="en-US"/>
          </a:p>
        </p:txBody>
      </p:sp>
    </p:spTree>
    <p:extLst>
      <p:ext uri="{BB962C8B-B14F-4D97-AF65-F5344CB8AC3E}">
        <p14:creationId xmlns:p14="http://schemas.microsoft.com/office/powerpoint/2010/main" val="25437458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9</a:t>
            </a:fld>
            <a:endParaRPr lang="zh-CN" altLang="en-US"/>
          </a:p>
        </p:txBody>
      </p:sp>
    </p:spTree>
    <p:extLst>
      <p:ext uri="{BB962C8B-B14F-4D97-AF65-F5344CB8AC3E}">
        <p14:creationId xmlns:p14="http://schemas.microsoft.com/office/powerpoint/2010/main" val="97599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简单说明一下</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10</a:t>
            </a:fld>
            <a:endParaRPr lang="zh-CN" altLang="en-US"/>
          </a:p>
        </p:txBody>
      </p:sp>
    </p:spTree>
    <p:extLst>
      <p:ext uri="{BB962C8B-B14F-4D97-AF65-F5344CB8AC3E}">
        <p14:creationId xmlns:p14="http://schemas.microsoft.com/office/powerpoint/2010/main" val="910104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写一下用到了的接口是干啥的就行</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12</a:t>
            </a:fld>
            <a:endParaRPr lang="zh-CN" altLang="en-US"/>
          </a:p>
        </p:txBody>
      </p:sp>
    </p:spTree>
    <p:extLst>
      <p:ext uri="{BB962C8B-B14F-4D97-AF65-F5344CB8AC3E}">
        <p14:creationId xmlns:p14="http://schemas.microsoft.com/office/powerpoint/2010/main" val="630897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1AAE92E-9373-45A4-8348-4780616E6074}" type="slidenum">
              <a:rPr lang="zh-CN" altLang="en-US" smtClean="0"/>
              <a:t>16</a:t>
            </a:fld>
            <a:endParaRPr lang="zh-CN" altLang="en-US"/>
          </a:p>
        </p:txBody>
      </p:sp>
    </p:spTree>
    <p:extLst>
      <p:ext uri="{BB962C8B-B14F-4D97-AF65-F5344CB8AC3E}">
        <p14:creationId xmlns:p14="http://schemas.microsoft.com/office/powerpoint/2010/main" val="26137024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zh-CN" altLang="en-US" dirty="0"/>
              <a:t>展示播放功能，直接播放现有的音频文件（可以复杂一点，甚至加入多音色）</a:t>
            </a:r>
            <a:endParaRPr lang="en-US" altLang="zh-CN" dirty="0"/>
          </a:p>
          <a:p>
            <a:pPr marL="228600" indent="-228600">
              <a:buAutoNum type="arabicPeriod"/>
            </a:pPr>
            <a:r>
              <a:rPr lang="zh-CN" altLang="en-US" dirty="0"/>
              <a:t>展示采样功能，录制一段简单的音频并播放</a:t>
            </a:r>
          </a:p>
        </p:txBody>
      </p:sp>
      <p:sp>
        <p:nvSpPr>
          <p:cNvPr id="4" name="灯片编号占位符 3"/>
          <p:cNvSpPr>
            <a:spLocks noGrp="1"/>
          </p:cNvSpPr>
          <p:nvPr>
            <p:ph type="sldNum" sz="quarter" idx="5"/>
          </p:nvPr>
        </p:nvSpPr>
        <p:spPr/>
        <p:txBody>
          <a:bodyPr/>
          <a:lstStyle/>
          <a:p>
            <a:fld id="{E1AAE92E-9373-45A4-8348-4780616E6074}" type="slidenum">
              <a:rPr lang="zh-CN" altLang="en-US" smtClean="0"/>
              <a:t>19</a:t>
            </a:fld>
            <a:endParaRPr lang="zh-CN" altLang="en-US"/>
          </a:p>
        </p:txBody>
      </p:sp>
    </p:spTree>
    <p:extLst>
      <p:ext uri="{BB962C8B-B14F-4D97-AF65-F5344CB8AC3E}">
        <p14:creationId xmlns:p14="http://schemas.microsoft.com/office/powerpoint/2010/main" val="1675480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669FF-789D-4DA6-4AF7-5E35F353F21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57DDFB1-8B67-8B62-8026-0197F757A9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18C53E6-F34A-C0A1-4A30-FFE3DC5E3D7A}"/>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8C804FE5-DC18-A9AB-B7E3-FCFEBD23666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A2A2F4D-8E7E-E4A9-349A-0B3DE5A2B7F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09009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B43C24-3ECF-DB6B-EE77-F49DD87AF52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9AFB188-9605-3812-C023-FD225678AA0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D035893-4861-0B2B-15A7-02C31C27F097}"/>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892CC68C-0440-E273-A19E-DA2E0F682F7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E49B759-9F36-52C5-70B4-0075AD80AB31}"/>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514138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7F781D3-6143-6C83-015D-A0DBCE80602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62CA3C-703C-DABE-C65F-25AA7D3B758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0CEF90E-D34F-3353-07FA-89F2A84DD18F}"/>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D863B78F-BA9F-1834-2138-DB0FDA130F6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3B50EB-9BE6-E170-971C-C7CB80626D6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2765411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CF6A19-6F27-F834-4900-B8827BC7A66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45BD162-C873-7C18-ADDC-2EF6474C9F3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074B41D-C536-C536-421D-8F5C293C6841}"/>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11272F32-6934-700F-F2D4-FCD003853F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C26C103-3E49-0DE9-BD3C-40FB82D931EF}"/>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870848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9C292C-BCBB-858E-3722-AE2E49BBDA9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1AB7F83-6FC5-9049-ECC0-91035A88C2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7262434-432A-8889-6BFB-E28C1E71594B}"/>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956A680A-3499-69AC-4EF7-226AD11F68F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2E64ADE-DC49-1CF2-E3E5-137DE899FD60}"/>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864011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B50D2F-56F9-4E10-2287-73485B12EC1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B201804-C9B3-7F3E-544B-01B6D24AE88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C799A0B-9C49-B90B-716B-7ECEFD81DC8C}"/>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0BB1925-36AA-6903-388F-5AE42A359A53}"/>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6" name="页脚占位符 5">
            <a:extLst>
              <a:ext uri="{FF2B5EF4-FFF2-40B4-BE49-F238E27FC236}">
                <a16:creationId xmlns:a16="http://schemas.microsoft.com/office/drawing/2014/main" id="{D4167873-B2C3-9FE5-AE3C-C9BCA62F1FC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05A093A-8326-3FA8-7D6E-60E44E54464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512466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41D7BC-0E49-4499-B6D3-E9988B3DAF9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5C339C4-6709-D0F2-2031-F924D64E37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031E396-1CF1-978E-A027-A894EC6F0C1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25A59DD-8151-1C5B-3D2E-F22C444803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4902944-5CC8-26A3-51CE-B3BEF1F63EE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5FB44A1-9E21-DEBB-F285-DC235C31296F}"/>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8" name="页脚占位符 7">
            <a:extLst>
              <a:ext uri="{FF2B5EF4-FFF2-40B4-BE49-F238E27FC236}">
                <a16:creationId xmlns:a16="http://schemas.microsoft.com/office/drawing/2014/main" id="{2281D176-FFC8-E1EC-9DE4-457CDBB854A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DB711E3-B879-479D-8CA2-18E3368C7815}"/>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721626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306898-1F53-7539-AAED-DB8869DFE8F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9F4B187-C3E3-09A7-2E5E-8A3E7868F44F}"/>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4" name="页脚占位符 3">
            <a:extLst>
              <a:ext uri="{FF2B5EF4-FFF2-40B4-BE49-F238E27FC236}">
                <a16:creationId xmlns:a16="http://schemas.microsoft.com/office/drawing/2014/main" id="{F7ADFFF5-74B4-3738-03AB-6FFA598837D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E1A5C47-02B7-6E81-8C31-C1E91851006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304102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3A29C48-2477-AF0A-5727-9544B93BF795}"/>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3" name="页脚占位符 2">
            <a:extLst>
              <a:ext uri="{FF2B5EF4-FFF2-40B4-BE49-F238E27FC236}">
                <a16:creationId xmlns:a16="http://schemas.microsoft.com/office/drawing/2014/main" id="{79C074DE-F98C-678E-23B6-4A927B96C976}"/>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827F908-8476-1C6A-6A16-A4C52176760C}"/>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80635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5DCEB6-6187-49B6-E15D-27859B112EC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3223915-71DC-D756-DA7B-4005678C73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88D85C0-45F9-BBFB-D19F-52927ACB2D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2F4D59F-8DA3-208A-5330-911244D27CA3}"/>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6" name="页脚占位符 5">
            <a:extLst>
              <a:ext uri="{FF2B5EF4-FFF2-40B4-BE49-F238E27FC236}">
                <a16:creationId xmlns:a16="http://schemas.microsoft.com/office/drawing/2014/main" id="{C434FCE0-6A9E-D1FB-2AEB-76E5AD98DB3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04FB6C6-D013-055F-BFA1-073C1B4366EB}"/>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734107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4C1A4D-23DE-83F4-73BD-619EA132669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CAC69D9-EF70-721C-260D-38C4FD983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10DB54B-9505-7492-A5BF-4D0EFF4A2A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44BCA3C-3D07-B021-B784-02AE9B515CB2}"/>
              </a:ext>
            </a:extLst>
          </p:cNvPr>
          <p:cNvSpPr>
            <a:spLocks noGrp="1"/>
          </p:cNvSpPr>
          <p:nvPr>
            <p:ph type="dt" sz="half" idx="10"/>
          </p:nvPr>
        </p:nvSpPr>
        <p:spPr/>
        <p:txBody>
          <a:bodyPr/>
          <a:lstStyle/>
          <a:p>
            <a:fld id="{D2DC65B8-133C-402B-B50E-D8DDC7376D00}" type="datetimeFigureOut">
              <a:rPr lang="zh-CN" altLang="en-US" smtClean="0"/>
              <a:t>2022/10/29</a:t>
            </a:fld>
            <a:endParaRPr lang="zh-CN" altLang="en-US"/>
          </a:p>
        </p:txBody>
      </p:sp>
      <p:sp>
        <p:nvSpPr>
          <p:cNvPr id="6" name="页脚占位符 5">
            <a:extLst>
              <a:ext uri="{FF2B5EF4-FFF2-40B4-BE49-F238E27FC236}">
                <a16:creationId xmlns:a16="http://schemas.microsoft.com/office/drawing/2014/main" id="{66A12738-1ACD-0180-32E4-CDE61C4918D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81A961-FD76-F8E8-83E6-4D993A5F5B63}"/>
              </a:ext>
            </a:extLst>
          </p:cNvPr>
          <p:cNvSpPr>
            <a:spLocks noGrp="1"/>
          </p:cNvSpPr>
          <p:nvPr>
            <p:ph type="sldNum" sz="quarter" idx="12"/>
          </p:nvPr>
        </p:nvSpPr>
        <p:spPr/>
        <p:txBody>
          <a:body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1305517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F34FC9A-E349-DF89-C813-880BB1C854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CD73026-77A5-057E-F63C-46E103FBD3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0450906-83C8-3C83-5201-9F1806CD4B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DC65B8-133C-402B-B50E-D8DDC7376D00}" type="datetimeFigureOut">
              <a:rPr lang="zh-CN" altLang="en-US" smtClean="0"/>
              <a:t>2022/10/29</a:t>
            </a:fld>
            <a:endParaRPr lang="zh-CN" altLang="en-US"/>
          </a:p>
        </p:txBody>
      </p:sp>
      <p:sp>
        <p:nvSpPr>
          <p:cNvPr id="5" name="页脚占位符 4">
            <a:extLst>
              <a:ext uri="{FF2B5EF4-FFF2-40B4-BE49-F238E27FC236}">
                <a16:creationId xmlns:a16="http://schemas.microsoft.com/office/drawing/2014/main" id="{98285C0D-0D03-B998-1DDD-46802D0F59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ABBE0664-42A4-FF34-56B2-DA4E568F87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B5A27-CABE-4B9F-A9D5-10B65E21C9AB}" type="slidenum">
              <a:rPr lang="zh-CN" altLang="en-US" smtClean="0"/>
              <a:t>‹#›</a:t>
            </a:fld>
            <a:endParaRPr lang="zh-CN" altLang="en-US"/>
          </a:p>
        </p:txBody>
      </p:sp>
    </p:spTree>
    <p:extLst>
      <p:ext uri="{BB962C8B-B14F-4D97-AF65-F5344CB8AC3E}">
        <p14:creationId xmlns:p14="http://schemas.microsoft.com/office/powerpoint/2010/main" val="41570193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5">
          <p15:clr>
            <a:srgbClr val="F26B43"/>
          </p15:clr>
        </p15:guide>
        <p15:guide id="2" pos="7265">
          <p15:clr>
            <a:srgbClr val="F26B43"/>
          </p15:clr>
        </p15:guide>
        <p15:guide id="3" orient="horz" pos="640">
          <p15:clr>
            <a:srgbClr val="F26B43"/>
          </p15:clr>
        </p15:guide>
        <p15:guide id="4" orient="horz" pos="709">
          <p15:clr>
            <a:srgbClr val="F26B43"/>
          </p15:clr>
        </p15:guide>
        <p15:guide id="5" orient="horz" pos="3929">
          <p15:clr>
            <a:srgbClr val="F26B43"/>
          </p15:clr>
        </p15:guide>
        <p15:guide id="6" orient="horz" pos="383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6.jfif"/><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jfif"/><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7.jfi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fif"/><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2">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3">
            <a:duotone>
              <a:schemeClr val="bg2">
                <a:shade val="45000"/>
                <a:satMod val="135000"/>
              </a:schemeClr>
              <a:prstClr val="white"/>
            </a:duotone>
            <a:alphaModFix amt="25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7" y="1644014"/>
            <a:ext cx="5638082" cy="1200329"/>
          </a:xfrm>
          <a:prstGeom prst="rect">
            <a:avLst/>
          </a:prstGeom>
          <a:noFill/>
        </p:spPr>
        <p:txBody>
          <a:bodyPr wrap="non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华中科技大学</a:t>
            </a:r>
            <a:endParaRPr lang="zh-CN" altLang="en-US" sz="7200" dirty="0">
              <a:solidFill>
                <a:schemeClr val="accent1"/>
              </a:solidFill>
              <a:latin typeface="+mj-ea"/>
              <a:ea typeface="+mj-ea"/>
            </a:endParaRPr>
          </a:p>
        </p:txBody>
      </p:sp>
      <p:sp>
        <p:nvSpPr>
          <p:cNvPr id="16" name="文本框 15">
            <a:extLst>
              <a:ext uri="{FF2B5EF4-FFF2-40B4-BE49-F238E27FC236}">
                <a16:creationId xmlns:a16="http://schemas.microsoft.com/office/drawing/2014/main" id="{D66AE5BB-D56F-4BB0-A5FA-F165A47123D9}"/>
              </a:ext>
            </a:extLst>
          </p:cNvPr>
          <p:cNvSpPr txBox="1"/>
          <p:nvPr/>
        </p:nvSpPr>
        <p:spPr>
          <a:xfrm>
            <a:off x="896617" y="2892782"/>
            <a:ext cx="5840060" cy="707886"/>
          </a:xfrm>
          <a:prstGeom prst="rect">
            <a:avLst/>
          </a:prstGeom>
          <a:noFill/>
        </p:spPr>
        <p:txBody>
          <a:bodyPr wrap="none" rtlCol="0" anchor="ctr">
            <a:spAutoFit/>
          </a:bodyPr>
          <a:lstStyle/>
          <a:p>
            <a:pPr algn="l"/>
            <a:r>
              <a:rPr lang="en-US" altLang="zh-CN" sz="4000" dirty="0">
                <a:latin typeface="+mj-ea"/>
                <a:ea typeface="+mj-ea"/>
              </a:rPr>
              <a:t>2022</a:t>
            </a:r>
            <a:r>
              <a:rPr lang="zh-CN" altLang="en-US" sz="4000" dirty="0">
                <a:latin typeface="+mj-ea"/>
                <a:ea typeface="+mj-ea"/>
              </a:rPr>
              <a:t>秋组原课设团队任务</a:t>
            </a:r>
          </a:p>
        </p:txBody>
      </p:sp>
      <p:sp>
        <p:nvSpPr>
          <p:cNvPr id="20" name="矩形: 圆角 19">
            <a:extLst>
              <a:ext uri="{FF2B5EF4-FFF2-40B4-BE49-F238E27FC236}">
                <a16:creationId xmlns:a16="http://schemas.microsoft.com/office/drawing/2014/main" id="{C4D6A946-748B-4AD9-A8A3-6F52F8484531}"/>
              </a:ext>
            </a:extLst>
          </p:cNvPr>
          <p:cNvSpPr/>
          <p:nvPr/>
        </p:nvSpPr>
        <p:spPr>
          <a:xfrm>
            <a:off x="976771" y="4375538"/>
            <a:ext cx="4056867" cy="324000"/>
          </a:xfrm>
          <a:prstGeom prst="roundRect">
            <a:avLst>
              <a:gd name="adj" fmla="val 50000"/>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小组队名：鸡你太美队</a:t>
            </a:r>
          </a:p>
        </p:txBody>
      </p:sp>
      <p:sp>
        <p:nvSpPr>
          <p:cNvPr id="21" name="矩形: 圆角 20">
            <a:extLst>
              <a:ext uri="{FF2B5EF4-FFF2-40B4-BE49-F238E27FC236}">
                <a16:creationId xmlns:a16="http://schemas.microsoft.com/office/drawing/2014/main" id="{BB1BB771-616D-4F6E-9FEE-D6AA52570538}"/>
              </a:ext>
            </a:extLst>
          </p:cNvPr>
          <p:cNvSpPr/>
          <p:nvPr/>
        </p:nvSpPr>
        <p:spPr>
          <a:xfrm>
            <a:off x="976772" y="5293863"/>
            <a:ext cx="4056866"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汇报人：张隽翊</a:t>
            </a:r>
          </a:p>
        </p:txBody>
      </p:sp>
      <p:sp>
        <p:nvSpPr>
          <p:cNvPr id="25" name="文本框 24">
            <a:extLst>
              <a:ext uri="{FF2B5EF4-FFF2-40B4-BE49-F238E27FC236}">
                <a16:creationId xmlns:a16="http://schemas.microsoft.com/office/drawing/2014/main" id="{C76EC4FF-E70F-4580-9B9C-D31FF8C5ED87}"/>
              </a:ext>
            </a:extLst>
          </p:cNvPr>
          <p:cNvSpPr txBox="1"/>
          <p:nvPr/>
        </p:nvSpPr>
        <p:spPr>
          <a:xfrm>
            <a:off x="896617" y="60202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7733"/>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
        <p:nvSpPr>
          <p:cNvPr id="2" name="矩形: 圆角 1">
            <a:extLst>
              <a:ext uri="{FF2B5EF4-FFF2-40B4-BE49-F238E27FC236}">
                <a16:creationId xmlns:a16="http://schemas.microsoft.com/office/drawing/2014/main" id="{C2AEFB87-DEBD-1E6E-ED18-C301FB2C57F2}"/>
              </a:ext>
            </a:extLst>
          </p:cNvPr>
          <p:cNvSpPr/>
          <p:nvPr/>
        </p:nvSpPr>
        <p:spPr>
          <a:xfrm>
            <a:off x="976772" y="4834700"/>
            <a:ext cx="4056868" cy="324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rPr>
              <a:t>小组成员：张隽翊，王广凯，王梓熙，计胜翔</a:t>
            </a:r>
          </a:p>
        </p:txBody>
      </p:sp>
      <p:sp>
        <p:nvSpPr>
          <p:cNvPr id="10" name="文本框 9">
            <a:extLst>
              <a:ext uri="{FF2B5EF4-FFF2-40B4-BE49-F238E27FC236}">
                <a16:creationId xmlns:a16="http://schemas.microsoft.com/office/drawing/2014/main" id="{266244FF-6103-5488-9854-DD98F2C42C67}"/>
              </a:ext>
            </a:extLst>
          </p:cNvPr>
          <p:cNvSpPr txBox="1"/>
          <p:nvPr/>
        </p:nvSpPr>
        <p:spPr>
          <a:xfrm>
            <a:off x="896617" y="3614727"/>
            <a:ext cx="1467068" cy="400110"/>
          </a:xfrm>
          <a:prstGeom prst="rect">
            <a:avLst/>
          </a:prstGeom>
          <a:noFill/>
        </p:spPr>
        <p:txBody>
          <a:bodyPr wrap="none" rtlCol="0" anchor="ctr">
            <a:spAutoFit/>
          </a:bodyPr>
          <a:lstStyle/>
          <a:p>
            <a:pPr algn="l"/>
            <a:r>
              <a:rPr lang="zh-CN" altLang="en-US" sz="2000" dirty="0">
                <a:latin typeface="+mj-ea"/>
                <a:ea typeface="+mj-ea"/>
              </a:rPr>
              <a:t>音乐播放器</a:t>
            </a:r>
          </a:p>
        </p:txBody>
      </p:sp>
    </p:spTree>
    <p:extLst>
      <p:ext uri="{BB962C8B-B14F-4D97-AF65-F5344CB8AC3E}">
        <p14:creationId xmlns:p14="http://schemas.microsoft.com/office/powerpoint/2010/main" val="1770709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39102"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自动编译脚本</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7605541" y="1724748"/>
            <a:ext cx="3509053" cy="3893502"/>
          </a:xfrm>
          <a:prstGeom prst="rect">
            <a:avLst/>
          </a:prstGeom>
          <a:noFill/>
        </p:spPr>
        <p:txBody>
          <a:bodyPr wrap="square" rtlCol="0">
            <a:spAutoFit/>
          </a:bodyPr>
          <a:lstStyle/>
          <a:p>
            <a:pPr>
              <a:lnSpc>
                <a:spcPct val="200000"/>
              </a:lnSpc>
            </a:pPr>
            <a:r>
              <a:rPr lang="zh-CN" altLang="en-US" dirty="0"/>
              <a:t>根据上述说明可知，</a:t>
            </a:r>
            <a:r>
              <a:rPr lang="en-US" altLang="zh-CN" dirty="0" err="1"/>
              <a:t>rars</a:t>
            </a:r>
            <a:r>
              <a:rPr lang="zh-CN" altLang="en-US" dirty="0"/>
              <a:t>汇编器可以通过命令行调用，因此可以通过命令行脚本的方式输入文件名，将</a:t>
            </a:r>
            <a:r>
              <a:rPr lang="en-US" altLang="zh-CN" dirty="0"/>
              <a:t>.</a:t>
            </a:r>
            <a:r>
              <a:rPr lang="en-US" altLang="zh-CN" dirty="0" err="1"/>
              <a:t>asm</a:t>
            </a:r>
            <a:r>
              <a:rPr lang="zh-CN" altLang="en-US" dirty="0"/>
              <a:t>文件转换成</a:t>
            </a:r>
            <a:r>
              <a:rPr lang="en-US" altLang="zh-CN" dirty="0"/>
              <a:t>.hex</a:t>
            </a:r>
            <a:r>
              <a:rPr lang="zh-CN" altLang="en-US" dirty="0"/>
              <a:t>文件，最后通过</a:t>
            </a:r>
            <a:r>
              <a:rPr lang="en-US" altLang="zh-CN" dirty="0" err="1"/>
              <a:t>powershell</a:t>
            </a:r>
            <a:r>
              <a:rPr lang="zh-CN" altLang="en-US" dirty="0"/>
              <a:t>文件操作，在</a:t>
            </a:r>
            <a:r>
              <a:rPr lang="en-US" altLang="zh-CN" dirty="0"/>
              <a:t>.hex</a:t>
            </a:r>
            <a:r>
              <a:rPr lang="zh-CN" altLang="en-US" dirty="0"/>
              <a:t>文件开头添加一行</a:t>
            </a:r>
            <a:r>
              <a:rPr lang="en-US" altLang="zh-CN" dirty="0"/>
              <a:t>”v2.0 raw”</a:t>
            </a:r>
            <a:r>
              <a:rPr lang="zh-CN" altLang="en-US" dirty="0"/>
              <a:t>，便于</a:t>
            </a:r>
            <a:r>
              <a:rPr lang="en-US" altLang="zh-CN" dirty="0"/>
              <a:t>Logisim</a:t>
            </a:r>
            <a:r>
              <a:rPr lang="zh-CN" altLang="en-US" dirty="0"/>
              <a:t>读取。</a:t>
            </a:r>
            <a:endParaRPr lang="en-US" altLang="zh-CN" dirty="0"/>
          </a:p>
        </p:txBody>
      </p:sp>
      <p:pic>
        <p:nvPicPr>
          <p:cNvPr id="11" name="图片 10">
            <a:extLst>
              <a:ext uri="{FF2B5EF4-FFF2-40B4-BE49-F238E27FC236}">
                <a16:creationId xmlns:a16="http://schemas.microsoft.com/office/drawing/2014/main" id="{83F1432F-BE77-428F-AC2F-CB9B05A1B0FD}"/>
              </a:ext>
            </a:extLst>
          </p:cNvPr>
          <p:cNvPicPr>
            <a:picLocks noChangeAspect="1"/>
          </p:cNvPicPr>
          <p:nvPr/>
        </p:nvPicPr>
        <p:blipFill>
          <a:blip r:embed="rId6"/>
          <a:stretch>
            <a:fillRect/>
          </a:stretch>
        </p:blipFill>
        <p:spPr>
          <a:xfrm>
            <a:off x="958999" y="891936"/>
            <a:ext cx="6232195" cy="3414042"/>
          </a:xfrm>
          <a:prstGeom prst="rect">
            <a:avLst/>
          </a:prstGeom>
        </p:spPr>
      </p:pic>
      <p:pic>
        <p:nvPicPr>
          <p:cNvPr id="12" name="图片 11">
            <a:extLst>
              <a:ext uri="{FF2B5EF4-FFF2-40B4-BE49-F238E27FC236}">
                <a16:creationId xmlns:a16="http://schemas.microsoft.com/office/drawing/2014/main" id="{A2D9D328-461C-4F6B-810D-A4BEA270CC7A}"/>
              </a:ext>
            </a:extLst>
          </p:cNvPr>
          <p:cNvPicPr>
            <a:picLocks noChangeAspect="1"/>
          </p:cNvPicPr>
          <p:nvPr/>
        </p:nvPicPr>
        <p:blipFill>
          <a:blip r:embed="rId7"/>
          <a:stretch>
            <a:fillRect/>
          </a:stretch>
        </p:blipFill>
        <p:spPr>
          <a:xfrm>
            <a:off x="1031433" y="4373146"/>
            <a:ext cx="6087325" cy="2076740"/>
          </a:xfrm>
          <a:prstGeom prst="rect">
            <a:avLst/>
          </a:prstGeom>
        </p:spPr>
      </p:pic>
    </p:spTree>
    <p:extLst>
      <p:ext uri="{BB962C8B-B14F-4D97-AF65-F5344CB8AC3E}">
        <p14:creationId xmlns:p14="http://schemas.microsoft.com/office/powerpoint/2010/main" val="95175724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heel(1)">
                                      <p:cBhvr>
                                        <p:cTn id="14" dur="10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barn(inVertical)">
                                      <p:cBhvr>
                                        <p:cTn id="1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实现代码</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图片 20">
            <a:extLst>
              <a:ext uri="{FF2B5EF4-FFF2-40B4-BE49-F238E27FC236}">
                <a16:creationId xmlns:a16="http://schemas.microsoft.com/office/drawing/2014/main" id="{60C7B08A-E1BA-40B2-B675-1CA6E89A6A79}"/>
              </a:ext>
            </a:extLst>
          </p:cNvPr>
          <p:cNvPicPr>
            <a:picLocks noChangeAspect="1"/>
          </p:cNvPicPr>
          <p:nvPr/>
        </p:nvPicPr>
        <p:blipFill>
          <a:blip r:embed="rId5"/>
          <a:stretch>
            <a:fillRect/>
          </a:stretch>
        </p:blipFill>
        <p:spPr>
          <a:xfrm>
            <a:off x="660400" y="963151"/>
            <a:ext cx="4434894" cy="5866075"/>
          </a:xfrm>
          <a:prstGeom prst="rect">
            <a:avLst/>
          </a:prstGeom>
        </p:spPr>
      </p:pic>
      <p:sp>
        <p:nvSpPr>
          <p:cNvPr id="22" name="文本框 21">
            <a:extLst>
              <a:ext uri="{FF2B5EF4-FFF2-40B4-BE49-F238E27FC236}">
                <a16:creationId xmlns:a16="http://schemas.microsoft.com/office/drawing/2014/main" id="{D33C7BCC-8A44-4796-A503-ED872F0F5980}"/>
              </a:ext>
            </a:extLst>
          </p:cNvPr>
          <p:cNvSpPr txBox="1"/>
          <p:nvPr/>
        </p:nvSpPr>
        <p:spPr>
          <a:xfrm>
            <a:off x="6242955" y="1305341"/>
            <a:ext cx="4675240" cy="3693319"/>
          </a:xfrm>
          <a:prstGeom prst="rect">
            <a:avLst/>
          </a:prstGeom>
          <a:noFill/>
        </p:spPr>
        <p:txBody>
          <a:bodyPr wrap="square" rtlCol="0">
            <a:spAutoFit/>
          </a:bodyPr>
          <a:lstStyle/>
          <a:p>
            <a:r>
              <a:rPr lang="zh-CN" altLang="en-US" dirty="0"/>
              <a:t>注意：</a:t>
            </a:r>
            <a:endParaRPr lang="en-US" altLang="zh-CN" dirty="0"/>
          </a:p>
          <a:p>
            <a:endParaRPr lang="en-US" altLang="zh-CN" dirty="0"/>
          </a:p>
          <a:p>
            <a:r>
              <a:rPr lang="en-US" altLang="zh-CN" dirty="0"/>
              <a:t>1. </a:t>
            </a:r>
            <a:r>
              <a:rPr lang="zh-CN" altLang="en-US" dirty="0"/>
              <a:t>每个音频文件的数据中，前</a:t>
            </a:r>
            <a:r>
              <a:rPr lang="en-US" altLang="zh-CN" dirty="0"/>
              <a:t>4</a:t>
            </a:r>
            <a:r>
              <a:rPr lang="zh-CN" altLang="en-US" dirty="0"/>
              <a:t>个字节存储的是音符总数量，后面每</a:t>
            </a:r>
            <a:r>
              <a:rPr lang="en-US" altLang="zh-CN" dirty="0"/>
              <a:t>4</a:t>
            </a:r>
            <a:r>
              <a:rPr lang="zh-CN" altLang="en-US" dirty="0"/>
              <a:t>个字节存储一个音符；</a:t>
            </a:r>
            <a:endParaRPr lang="en-US" altLang="zh-CN" dirty="0"/>
          </a:p>
          <a:p>
            <a:endParaRPr lang="en-US" altLang="zh-CN" dirty="0"/>
          </a:p>
          <a:p>
            <a:r>
              <a:rPr lang="en-US" altLang="zh-CN" dirty="0"/>
              <a:t>2. </a:t>
            </a:r>
            <a:r>
              <a:rPr lang="zh-CN" altLang="en-US" dirty="0"/>
              <a:t>将读取到的音符存储在</a:t>
            </a:r>
            <a:r>
              <a:rPr lang="en-US" altLang="zh-CN" dirty="0"/>
              <a:t>a0</a:t>
            </a:r>
            <a:r>
              <a:rPr lang="zh-CN" altLang="en-US" dirty="0"/>
              <a:t>寄存器中，通过</a:t>
            </a:r>
            <a:r>
              <a:rPr lang="en-US" altLang="zh-CN" dirty="0" err="1"/>
              <a:t>ecall</a:t>
            </a:r>
            <a:r>
              <a:rPr lang="zh-CN" altLang="en-US" dirty="0"/>
              <a:t>指令再将音符输出到</a:t>
            </a:r>
            <a:r>
              <a:rPr lang="en-US" altLang="zh-CN" dirty="0" err="1"/>
              <a:t>LedData</a:t>
            </a:r>
            <a:r>
              <a:rPr lang="zh-CN" altLang="en-US" dirty="0"/>
              <a:t>中，从而播放该音符；</a:t>
            </a:r>
            <a:endParaRPr lang="en-US" altLang="zh-CN" dirty="0"/>
          </a:p>
          <a:p>
            <a:endParaRPr lang="en-US" altLang="zh-CN" dirty="0"/>
          </a:p>
          <a:p>
            <a:r>
              <a:rPr lang="en-US" altLang="zh-CN" dirty="0"/>
              <a:t>3. </a:t>
            </a:r>
            <a:r>
              <a:rPr lang="zh-CN" altLang="en-US" dirty="0"/>
              <a:t>循环</a:t>
            </a:r>
            <a:r>
              <a:rPr lang="en-US" altLang="zh-CN" dirty="0"/>
              <a:t>delay</a:t>
            </a:r>
            <a:r>
              <a:rPr lang="zh-CN" altLang="en-US" dirty="0"/>
              <a:t>用于延长音符输出时间，即音长；</a:t>
            </a:r>
            <a:endParaRPr lang="en-US" altLang="zh-CN" dirty="0"/>
          </a:p>
          <a:p>
            <a:endParaRPr lang="en-US" altLang="zh-CN" dirty="0"/>
          </a:p>
          <a:p>
            <a:r>
              <a:rPr lang="en-US" altLang="zh-CN" dirty="0"/>
              <a:t>4. </a:t>
            </a:r>
            <a:r>
              <a:rPr lang="zh-CN" altLang="en-US" dirty="0"/>
              <a:t>在单次播放的结尾，通过</a:t>
            </a:r>
            <a:r>
              <a:rPr lang="en-US" altLang="zh-CN" dirty="0" err="1"/>
              <a:t>ecall</a:t>
            </a:r>
            <a:r>
              <a:rPr lang="zh-CN" altLang="en-US" dirty="0"/>
              <a:t>停机，等待用户在</a:t>
            </a:r>
            <a:r>
              <a:rPr lang="en-US" altLang="zh-CN" dirty="0"/>
              <a:t>CPU</a:t>
            </a:r>
            <a:r>
              <a:rPr lang="zh-CN" altLang="en-US" dirty="0"/>
              <a:t>中按下</a:t>
            </a:r>
            <a:r>
              <a:rPr lang="en-US" altLang="zh-CN" dirty="0"/>
              <a:t>Go</a:t>
            </a:r>
            <a:r>
              <a:rPr lang="zh-CN" altLang="en-US" dirty="0"/>
              <a:t>键重新播放音频。</a:t>
            </a:r>
          </a:p>
        </p:txBody>
      </p:sp>
    </p:spTree>
    <p:extLst>
      <p:ext uri="{BB962C8B-B14F-4D97-AF65-F5344CB8AC3E}">
        <p14:creationId xmlns:p14="http://schemas.microsoft.com/office/powerpoint/2010/main" val="1255071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1+#ppt_w/2"/>
                                          </p:val>
                                        </p:tav>
                                        <p:tav tm="100000">
                                          <p:val>
                                            <p:strVal val="#ppt_x"/>
                                          </p:val>
                                        </p:tav>
                                      </p:tavLst>
                                    </p:anim>
                                    <p:anim calcmode="lin" valueType="num">
                                      <p:cBhvr additive="base">
                                        <p:cTn id="14"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图片 36">
            <a:extLst>
              <a:ext uri="{FF2B5EF4-FFF2-40B4-BE49-F238E27FC236}">
                <a16:creationId xmlns:a16="http://schemas.microsoft.com/office/drawing/2014/main" id="{7B0069C2-2AB2-4DE6-8180-D16A582C6C92}"/>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7" name="矩形: 圆角 16">
            <a:extLst>
              <a:ext uri="{FF2B5EF4-FFF2-40B4-BE49-F238E27FC236}">
                <a16:creationId xmlns:a16="http://schemas.microsoft.com/office/drawing/2014/main" id="{C27B21A2-7D60-42E7-8267-AD04267E108D}"/>
              </a:ext>
            </a:extLst>
          </p:cNvPr>
          <p:cNvSpPr/>
          <p:nvPr/>
        </p:nvSpPr>
        <p:spPr>
          <a:xfrm>
            <a:off x="6096001"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圆角 17">
            <a:extLst>
              <a:ext uri="{FF2B5EF4-FFF2-40B4-BE49-F238E27FC236}">
                <a16:creationId xmlns:a16="http://schemas.microsoft.com/office/drawing/2014/main" id="{C7AA6C50-2957-4B97-89AD-3F2D8063F706}"/>
              </a:ext>
            </a:extLst>
          </p:cNvPr>
          <p:cNvSpPr/>
          <p:nvPr/>
        </p:nvSpPr>
        <p:spPr>
          <a:xfrm>
            <a:off x="6096001" y="1291770"/>
            <a:ext cx="5437188" cy="4943930"/>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圆角 8">
            <a:extLst>
              <a:ext uri="{FF2B5EF4-FFF2-40B4-BE49-F238E27FC236}">
                <a16:creationId xmlns:a16="http://schemas.microsoft.com/office/drawing/2014/main" id="{5E288368-61ED-436C-B377-B27DC1B1541C}"/>
              </a:ext>
            </a:extLst>
          </p:cNvPr>
          <p:cNvSpPr/>
          <p:nvPr/>
        </p:nvSpPr>
        <p:spPr>
          <a:xfrm>
            <a:off x="658813" y="1148896"/>
            <a:ext cx="5437187" cy="4943929"/>
          </a:xfrm>
          <a:prstGeom prst="roundRect">
            <a:avLst>
              <a:gd name="adj" fmla="val 3243"/>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a:extLst>
              <a:ext uri="{FF2B5EF4-FFF2-40B4-BE49-F238E27FC236}">
                <a16:creationId xmlns:a16="http://schemas.microsoft.com/office/drawing/2014/main" id="{3CC23FC2-D502-4488-880C-15012603DF99}"/>
              </a:ext>
            </a:extLst>
          </p:cNvPr>
          <p:cNvSpPr/>
          <p:nvPr/>
        </p:nvSpPr>
        <p:spPr>
          <a:xfrm>
            <a:off x="658813" y="1291770"/>
            <a:ext cx="5437187" cy="4943929"/>
          </a:xfrm>
          <a:prstGeom prst="roundRect">
            <a:avLst>
              <a:gd name="adj" fmla="val 324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AD7B1C46-F476-47B8-B453-19940A899255}"/>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41C71012-CF86-4871-8FE2-79638B4109B0}"/>
              </a:ext>
            </a:extLst>
          </p:cNvPr>
          <p:cNvSpPr txBox="1"/>
          <p:nvPr/>
        </p:nvSpPr>
        <p:spPr>
          <a:xfrm>
            <a:off x="958999" y="311843"/>
            <a:ext cx="44935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基本组件介绍</a:t>
            </a:r>
          </a:p>
        </p:txBody>
      </p:sp>
      <p:pic>
        <p:nvPicPr>
          <p:cNvPr id="4" name="图片 3">
            <a:extLst>
              <a:ext uri="{FF2B5EF4-FFF2-40B4-BE49-F238E27FC236}">
                <a16:creationId xmlns:a16="http://schemas.microsoft.com/office/drawing/2014/main" id="{194F1866-BFF3-4DA9-84FE-5B774C1F8C7A}"/>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10" name="文本框 9">
            <a:extLst>
              <a:ext uri="{FF2B5EF4-FFF2-40B4-BE49-F238E27FC236}">
                <a16:creationId xmlns:a16="http://schemas.microsoft.com/office/drawing/2014/main" id="{91465D61-B76E-4815-8A83-33649DA17C5C}"/>
              </a:ext>
            </a:extLst>
          </p:cNvPr>
          <p:cNvSpPr txBox="1"/>
          <p:nvPr/>
        </p:nvSpPr>
        <p:spPr>
          <a:xfrm>
            <a:off x="958998" y="2042803"/>
            <a:ext cx="4893162" cy="2732479"/>
          </a:xfrm>
          <a:prstGeom prst="rect">
            <a:avLst/>
          </a:prstGeom>
          <a:noFill/>
        </p:spPr>
        <p:txBody>
          <a:bodyPr wrap="square" rtlCol="0">
            <a:spAutoFit/>
          </a:bodyPr>
          <a:lstStyle/>
          <a:p>
            <a:pPr algn="just">
              <a:lnSpc>
                <a:spcPct val="120000"/>
              </a:lnSpc>
            </a:pPr>
            <a:r>
              <a:rPr lang="en-US" altLang="zh-CN" sz="1600" dirty="0">
                <a:latin typeface="+mn-ea"/>
                <a:cs typeface="OPPOSans M" panose="00020600040101010101" pitchFamily="18" charset="-122"/>
              </a:rPr>
              <a:t>Midi keyboard</a:t>
            </a:r>
            <a:r>
              <a:rPr lang="zh-CN" altLang="en-US" sz="1600" dirty="0">
                <a:latin typeface="+mn-ea"/>
                <a:cs typeface="OPPOSans M" panose="00020600040101010101" pitchFamily="18" charset="-122"/>
              </a:rPr>
              <a:t>组件整体显示为钢琴的样式，点击琴键将产生音频信号。</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Midi keyboard</a:t>
            </a:r>
            <a:r>
              <a:rPr lang="zh-CN" altLang="en-US" sz="1600" dirty="0">
                <a:latin typeface="+mn-ea"/>
                <a:cs typeface="OPPOSans M" panose="00020600040101010101" pitchFamily="18" charset="-122"/>
              </a:rPr>
              <a:t>组件上方有几个按钮，用于选择预设的乐器，实现不同乐器的演奏。组件左侧上半部分有八个接口，可输出对应的音频信号。</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Midi keyboard</a:t>
            </a:r>
            <a:r>
              <a:rPr lang="zh-CN" altLang="en-US" sz="1600" dirty="0">
                <a:latin typeface="+mn-ea"/>
                <a:cs typeface="OPPOSans M" panose="00020600040101010101" pitchFamily="18" charset="-122"/>
              </a:rPr>
              <a:t>组件的</a:t>
            </a:r>
            <a:r>
              <a:rPr lang="en-US" altLang="zh-CN" sz="1600" dirty="0">
                <a:latin typeface="+mn-ea"/>
                <a:cs typeface="OPPOSans M" panose="00020600040101010101" pitchFamily="18" charset="-122"/>
              </a:rPr>
              <a:t>Buzzer Enable</a:t>
            </a:r>
            <a:r>
              <a:rPr lang="zh-CN" altLang="en-US" sz="1600" dirty="0">
                <a:latin typeface="+mn-ea"/>
                <a:cs typeface="OPPOSans M" panose="00020600040101010101" pitchFamily="18" charset="-122"/>
              </a:rPr>
              <a:t>接口，用于判断琴键有无被点击，当琴键被按下时该接口输出高电平。</a:t>
            </a:r>
          </a:p>
        </p:txBody>
      </p:sp>
      <p:sp>
        <p:nvSpPr>
          <p:cNvPr id="11" name="文本框 10">
            <a:extLst>
              <a:ext uri="{FF2B5EF4-FFF2-40B4-BE49-F238E27FC236}">
                <a16:creationId xmlns:a16="http://schemas.microsoft.com/office/drawing/2014/main" id="{63CB417F-5570-4922-9097-73C0FD5690C2}"/>
              </a:ext>
            </a:extLst>
          </p:cNvPr>
          <p:cNvSpPr txBox="1"/>
          <p:nvPr/>
        </p:nvSpPr>
        <p:spPr>
          <a:xfrm>
            <a:off x="840400" y="1425191"/>
            <a:ext cx="2749471" cy="400110"/>
          </a:xfrm>
          <a:prstGeom prst="rect">
            <a:avLst/>
          </a:prstGeom>
          <a:noFill/>
        </p:spPr>
        <p:txBody>
          <a:bodyPr wrap="none" rtlCol="0">
            <a:spAutoFit/>
          </a:bodyPr>
          <a:lstStyle/>
          <a:p>
            <a:r>
              <a:rPr lang="en-US" altLang="zh-CN" sz="2000" b="1" dirty="0">
                <a:solidFill>
                  <a:schemeClr val="accent1"/>
                </a:solidFill>
                <a:latin typeface="+mj-ea"/>
                <a:ea typeface="+mj-ea"/>
                <a:cs typeface="OPPOSans M" panose="00020600040101010101" pitchFamily="18" charset="-122"/>
              </a:rPr>
              <a:t>Midi keyboard</a:t>
            </a:r>
            <a:r>
              <a:rPr lang="zh-CN" altLang="en-US" sz="2000" b="1" dirty="0">
                <a:solidFill>
                  <a:schemeClr val="accent1"/>
                </a:solidFill>
                <a:latin typeface="+mj-ea"/>
                <a:ea typeface="+mj-ea"/>
                <a:cs typeface="OPPOSans M" panose="00020600040101010101" pitchFamily="18" charset="-122"/>
              </a:rPr>
              <a:t>组件介绍</a:t>
            </a:r>
          </a:p>
        </p:txBody>
      </p:sp>
      <p:cxnSp>
        <p:nvCxnSpPr>
          <p:cNvPr id="13" name="直接连接符 12">
            <a:extLst>
              <a:ext uri="{FF2B5EF4-FFF2-40B4-BE49-F238E27FC236}">
                <a16:creationId xmlns:a16="http://schemas.microsoft.com/office/drawing/2014/main" id="{EC25A147-33B4-4CF9-AABC-087E95906E4C}"/>
              </a:ext>
            </a:extLst>
          </p:cNvPr>
          <p:cNvCxnSpPr>
            <a:cxnSpLocks/>
          </p:cNvCxnSpPr>
          <p:nvPr/>
        </p:nvCxnSpPr>
        <p:spPr>
          <a:xfrm flipV="1">
            <a:off x="958998" y="1825301"/>
            <a:ext cx="4893162" cy="27215"/>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CDDF4ECD-9441-4D73-B6F1-72D0E80E1420}"/>
              </a:ext>
            </a:extLst>
          </p:cNvPr>
          <p:cNvSpPr txBox="1"/>
          <p:nvPr/>
        </p:nvSpPr>
        <p:spPr>
          <a:xfrm>
            <a:off x="6307513" y="1425191"/>
            <a:ext cx="3207929"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sound emitter</a:t>
            </a:r>
            <a:r>
              <a:rPr lang="zh-CN" altLang="en-US" sz="2400" b="1" dirty="0">
                <a:solidFill>
                  <a:schemeClr val="accent1"/>
                </a:solidFill>
                <a:latin typeface="+mj-ea"/>
                <a:ea typeface="+mj-ea"/>
                <a:cs typeface="OPPOSans M" panose="00020600040101010101" pitchFamily="18" charset="-122"/>
              </a:rPr>
              <a:t>组件介绍</a:t>
            </a:r>
          </a:p>
        </p:txBody>
      </p:sp>
      <p:sp>
        <p:nvSpPr>
          <p:cNvPr id="15" name="文本框 14">
            <a:extLst>
              <a:ext uri="{FF2B5EF4-FFF2-40B4-BE49-F238E27FC236}">
                <a16:creationId xmlns:a16="http://schemas.microsoft.com/office/drawing/2014/main" id="{D2B4DFF7-65ED-48DB-8B33-A7FB2A438079}"/>
              </a:ext>
            </a:extLst>
          </p:cNvPr>
          <p:cNvSpPr txBox="1"/>
          <p:nvPr/>
        </p:nvSpPr>
        <p:spPr>
          <a:xfrm>
            <a:off x="6411115" y="2112625"/>
            <a:ext cx="3942310" cy="3027945"/>
          </a:xfrm>
          <a:prstGeom prst="rect">
            <a:avLst/>
          </a:prstGeom>
          <a:noFill/>
        </p:spPr>
        <p:txBody>
          <a:bodyPr wrap="square" rtlCol="0">
            <a:spAutoFit/>
          </a:bodyPr>
          <a:lstStyle/>
          <a:p>
            <a:pPr algn="just">
              <a:lnSpc>
                <a:spcPct val="120000"/>
              </a:lnSpc>
            </a:pPr>
            <a:r>
              <a:rPr lang="en-US" altLang="zh-CN" sz="1600" dirty="0">
                <a:latin typeface="+mn-ea"/>
                <a:cs typeface="OPPOSans M" panose="00020600040101010101" pitchFamily="18" charset="-122"/>
              </a:rPr>
              <a:t>Sound emitter</a:t>
            </a:r>
            <a:r>
              <a:rPr lang="zh-CN" altLang="en-US" sz="1600" dirty="0">
                <a:latin typeface="+mn-ea"/>
                <a:cs typeface="OPPOSans M" panose="00020600040101010101" pitchFamily="18" charset="-122"/>
              </a:rPr>
              <a:t>组件用于音乐的播放，可以流畅播放多种音色的乐曲。</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Note</a:t>
            </a:r>
            <a:r>
              <a:rPr lang="zh-CN" altLang="en-US" sz="1600" dirty="0">
                <a:latin typeface="+mn-ea"/>
                <a:cs typeface="OPPOSans M" panose="00020600040101010101" pitchFamily="18" charset="-122"/>
              </a:rPr>
              <a:t>接口为音频信号输入端，输入处理过的音频信号，即可正常播放。</a:t>
            </a:r>
            <a:endParaRPr lang="en-US" altLang="zh-CN" sz="1600" dirty="0">
              <a:latin typeface="+mn-ea"/>
              <a:cs typeface="OPPOSans M" panose="00020600040101010101" pitchFamily="18" charset="-122"/>
            </a:endParaRPr>
          </a:p>
          <a:p>
            <a:pPr algn="just">
              <a:lnSpc>
                <a:spcPct val="120000"/>
              </a:lnSpc>
            </a:pPr>
            <a:endParaRPr lang="en-US" altLang="zh-CN" sz="1600" dirty="0">
              <a:latin typeface="+mn-ea"/>
              <a:cs typeface="OPPOSans M" panose="00020600040101010101" pitchFamily="18" charset="-122"/>
            </a:endParaRPr>
          </a:p>
          <a:p>
            <a:pPr algn="just">
              <a:lnSpc>
                <a:spcPct val="120000"/>
              </a:lnSpc>
            </a:pPr>
            <a:r>
              <a:rPr lang="en-US" altLang="zh-CN" sz="1600" dirty="0">
                <a:latin typeface="+mn-ea"/>
                <a:cs typeface="OPPOSans M" panose="00020600040101010101" pitchFamily="18" charset="-122"/>
              </a:rPr>
              <a:t>Instrument</a:t>
            </a:r>
            <a:r>
              <a:rPr lang="zh-CN" altLang="en-US" sz="1600" dirty="0">
                <a:latin typeface="+mn-ea"/>
                <a:cs typeface="OPPOSans M" panose="00020600040101010101" pitchFamily="18" charset="-122"/>
              </a:rPr>
              <a:t>接口为音色选择端，可以通过修改输入的值，实现音乐音色的修改，将输入的音频信号以不同的音色播放，可以表现出多种乐器的演奏效果。</a:t>
            </a:r>
          </a:p>
        </p:txBody>
      </p:sp>
      <p:cxnSp>
        <p:nvCxnSpPr>
          <p:cNvPr id="16" name="直接连接符 15">
            <a:extLst>
              <a:ext uri="{FF2B5EF4-FFF2-40B4-BE49-F238E27FC236}">
                <a16:creationId xmlns:a16="http://schemas.microsoft.com/office/drawing/2014/main" id="{FB2BF152-7105-4055-8E1A-7112D6478536}"/>
              </a:ext>
            </a:extLst>
          </p:cNvPr>
          <p:cNvCxnSpPr>
            <a:cxnSpLocks/>
          </p:cNvCxnSpPr>
          <p:nvPr/>
        </p:nvCxnSpPr>
        <p:spPr>
          <a:xfrm>
            <a:off x="6411115" y="1852516"/>
            <a:ext cx="492678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a:extLst>
              <a:ext uri="{FF2B5EF4-FFF2-40B4-BE49-F238E27FC236}">
                <a16:creationId xmlns:a16="http://schemas.microsoft.com/office/drawing/2014/main" id="{AB089094-935E-493F-C9CF-ADED6BA42196}"/>
              </a:ext>
            </a:extLst>
          </p:cNvPr>
          <p:cNvPicPr>
            <a:picLocks noChangeAspect="1"/>
          </p:cNvPicPr>
          <p:nvPr/>
        </p:nvPicPr>
        <p:blipFill>
          <a:blip r:embed="rId5"/>
          <a:stretch>
            <a:fillRect/>
          </a:stretch>
        </p:blipFill>
        <p:spPr>
          <a:xfrm>
            <a:off x="10253689" y="1969751"/>
            <a:ext cx="1279498" cy="1909700"/>
          </a:xfrm>
          <a:prstGeom prst="rect">
            <a:avLst/>
          </a:prstGeom>
        </p:spPr>
      </p:pic>
      <p:pic>
        <p:nvPicPr>
          <p:cNvPr id="7" name="图片 6">
            <a:extLst>
              <a:ext uri="{FF2B5EF4-FFF2-40B4-BE49-F238E27FC236}">
                <a16:creationId xmlns:a16="http://schemas.microsoft.com/office/drawing/2014/main" id="{DC1EC9EB-55E4-EC31-BC75-F37DE43B5D57}"/>
              </a:ext>
            </a:extLst>
          </p:cNvPr>
          <p:cNvPicPr>
            <a:picLocks noChangeAspect="1"/>
          </p:cNvPicPr>
          <p:nvPr/>
        </p:nvPicPr>
        <p:blipFill>
          <a:blip r:embed="rId6"/>
          <a:stretch>
            <a:fillRect/>
          </a:stretch>
        </p:blipFill>
        <p:spPr>
          <a:xfrm>
            <a:off x="958998" y="4752870"/>
            <a:ext cx="4893162" cy="1339955"/>
          </a:xfrm>
          <a:prstGeom prst="rect">
            <a:avLst/>
          </a:prstGeom>
        </p:spPr>
      </p:pic>
    </p:spTree>
    <p:extLst>
      <p:ext uri="{BB962C8B-B14F-4D97-AF65-F5344CB8AC3E}">
        <p14:creationId xmlns:p14="http://schemas.microsoft.com/office/powerpoint/2010/main" val="2668355607"/>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right)">
                                      <p:cBhvr>
                                        <p:cTn id="15" dur="500"/>
                                        <p:tgtEl>
                                          <p:spTgt spid="15"/>
                                        </p:tgtEl>
                                      </p:cBhvr>
                                    </p:animEffect>
                                  </p:childTnLst>
                                </p:cTn>
                              </p:par>
                              <p:par>
                                <p:cTn id="16" presetID="22" presetClass="entr" presetSubtype="2"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right)">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5504156" y="1171852"/>
            <a:ext cx="5982850" cy="4846096"/>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551520"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en-US" altLang="zh-CN" sz="2800" dirty="0" err="1">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237300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音频数据采样电路</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660399" y="2055878"/>
            <a:ext cx="3833594" cy="4059701"/>
          </a:xfrm>
          <a:prstGeom prst="rect">
            <a:avLst/>
          </a:prstGeom>
          <a:noFill/>
        </p:spPr>
        <p:txBody>
          <a:bodyPr wrap="square" rtlCol="0">
            <a:spAutoFit/>
          </a:bodyPr>
          <a:lstStyle/>
          <a:p>
            <a:pPr algn="just">
              <a:lnSpc>
                <a:spcPct val="120000"/>
              </a:lnSpc>
            </a:pPr>
            <a:r>
              <a:rPr lang="zh-CN" altLang="en-US" dirty="0">
                <a:latin typeface="+mn-ea"/>
                <a:cs typeface="OPPOSans M" panose="00020600040101010101" pitchFamily="18" charset="-122"/>
              </a:rPr>
              <a:t>音频采样分为两部分：频率和音长</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频率由</a:t>
            </a:r>
            <a:r>
              <a:rPr lang="en-US" altLang="zh-CN" dirty="0">
                <a:latin typeface="+mn-ea"/>
                <a:cs typeface="OPPOSans M" panose="00020600040101010101" pitchFamily="18" charset="-122"/>
              </a:rPr>
              <a:t>Midi Keyboard</a:t>
            </a:r>
            <a:r>
              <a:rPr lang="zh-CN" altLang="en-US" dirty="0">
                <a:latin typeface="+mn-ea"/>
                <a:cs typeface="OPPOSans M" panose="00020600040101010101" pitchFamily="18" charset="-122"/>
              </a:rPr>
              <a:t>组件在按下琴键时生成</a:t>
            </a: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音长通过计数器计数实现</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为了使音乐有节奏，不仅要记录普通音符的长度，还要记录两音符之间的间隔长度</a:t>
            </a:r>
            <a:endParaRPr lang="en-US" altLang="zh-CN" dirty="0">
              <a:latin typeface="+mn-ea"/>
              <a:cs typeface="OPPOSans M" panose="00020600040101010101" pitchFamily="18" charset="-122"/>
            </a:endParaRPr>
          </a:p>
          <a:p>
            <a:pPr algn="just">
              <a:lnSpc>
                <a:spcPct val="120000"/>
              </a:lnSpc>
            </a:pPr>
            <a:endParaRPr lang="en-US" altLang="zh-CN" dirty="0">
              <a:latin typeface="+mn-ea"/>
              <a:cs typeface="OPPOSans M" panose="00020600040101010101" pitchFamily="18" charset="-122"/>
            </a:endParaRPr>
          </a:p>
          <a:p>
            <a:pPr algn="just">
              <a:lnSpc>
                <a:spcPct val="120000"/>
              </a:lnSpc>
            </a:pPr>
            <a:r>
              <a:rPr lang="zh-CN" altLang="en-US" dirty="0">
                <a:latin typeface="+mn-ea"/>
                <a:cs typeface="OPPOSans M" panose="00020600040101010101" pitchFamily="18" charset="-122"/>
              </a:rPr>
              <a:t>采样数据以固定的</a:t>
            </a:r>
            <a:r>
              <a:rPr lang="en-US" altLang="zh-CN" dirty="0">
                <a:latin typeface="+mn-ea"/>
                <a:cs typeface="OPPOSans M" panose="00020600040101010101" pitchFamily="18" charset="-122"/>
              </a:rPr>
              <a:t>32</a:t>
            </a:r>
            <a:r>
              <a:rPr lang="zh-CN" altLang="en-US" dirty="0">
                <a:latin typeface="+mn-ea"/>
                <a:cs typeface="OPPOSans M" panose="00020600040101010101" pitchFamily="18" charset="-122"/>
              </a:rPr>
              <a:t>位格式存在数据存储器中</a:t>
            </a:r>
          </a:p>
        </p:txBody>
      </p:sp>
      <p:pic>
        <p:nvPicPr>
          <p:cNvPr id="7" name="图片 6">
            <a:extLst>
              <a:ext uri="{FF2B5EF4-FFF2-40B4-BE49-F238E27FC236}">
                <a16:creationId xmlns:a16="http://schemas.microsoft.com/office/drawing/2014/main" id="{1540BB8F-673E-65E7-8E23-7775D007725A}"/>
              </a:ext>
            </a:extLst>
          </p:cNvPr>
          <p:cNvPicPr>
            <a:picLocks noChangeAspect="1"/>
          </p:cNvPicPr>
          <p:nvPr/>
        </p:nvPicPr>
        <p:blipFill>
          <a:blip r:embed="rId3"/>
          <a:stretch>
            <a:fillRect/>
          </a:stretch>
        </p:blipFill>
        <p:spPr>
          <a:xfrm>
            <a:off x="5750757" y="1361703"/>
            <a:ext cx="5546892" cy="2233197"/>
          </a:xfrm>
          <a:prstGeom prst="rect">
            <a:avLst/>
          </a:prstGeom>
        </p:spPr>
      </p:pic>
      <p:pic>
        <p:nvPicPr>
          <p:cNvPr id="9" name="图片 8">
            <a:extLst>
              <a:ext uri="{FF2B5EF4-FFF2-40B4-BE49-F238E27FC236}">
                <a16:creationId xmlns:a16="http://schemas.microsoft.com/office/drawing/2014/main" id="{A8E46540-DEDC-ED97-8961-347EF9428689}"/>
              </a:ext>
            </a:extLst>
          </p:cNvPr>
          <p:cNvPicPr>
            <a:picLocks noChangeAspect="1"/>
          </p:cNvPicPr>
          <p:nvPr/>
        </p:nvPicPr>
        <p:blipFill>
          <a:blip r:embed="rId4"/>
          <a:stretch>
            <a:fillRect/>
          </a:stretch>
        </p:blipFill>
        <p:spPr>
          <a:xfrm>
            <a:off x="5750757" y="3596750"/>
            <a:ext cx="5546892" cy="2233197"/>
          </a:xfrm>
          <a:prstGeom prst="rect">
            <a:avLst/>
          </a:prstGeom>
        </p:spPr>
      </p:pic>
    </p:spTree>
    <p:extLst>
      <p:ext uri="{BB962C8B-B14F-4D97-AF65-F5344CB8AC3E}">
        <p14:creationId xmlns:p14="http://schemas.microsoft.com/office/powerpoint/2010/main" val="30357481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vertical)">
                                      <p:cBhvr>
                                        <p:cTn id="7" dur="500"/>
                                        <p:tgtEl>
                                          <p:spTgt spid="22"/>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anim calcmode="lin" valueType="num">
                                      <p:cBhvr>
                                        <p:cTn id="11" dur="1000" fill="hold"/>
                                        <p:tgtEl>
                                          <p:spTgt spid="11"/>
                                        </p:tgtEl>
                                        <p:attrNameLst>
                                          <p:attrName>ppt_x</p:attrName>
                                        </p:attrNameLst>
                                      </p:cBhvr>
                                      <p:tavLst>
                                        <p:tav tm="0">
                                          <p:val>
                                            <p:strVal val="#ppt_x"/>
                                          </p:val>
                                        </p:tav>
                                        <p:tav tm="100000">
                                          <p:val>
                                            <p:strVal val="#ppt_x"/>
                                          </p:val>
                                        </p:tav>
                                      </p:tavLst>
                                    </p:anim>
                                    <p:anim calcmode="lin" valueType="num">
                                      <p:cBhvr>
                                        <p:cTn id="12" dur="1000" fill="hold"/>
                                        <p:tgtEl>
                                          <p:spTgt spid="11"/>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1000" fill="hold"/>
                                        <p:tgtEl>
                                          <p:spTgt spid="7"/>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a:extLst>
              <a:ext uri="{FF2B5EF4-FFF2-40B4-BE49-F238E27FC236}">
                <a16:creationId xmlns:a16="http://schemas.microsoft.com/office/drawing/2014/main" id="{30BDBC31-C9B0-4852-BC0F-2339F983093D}"/>
              </a:ext>
            </a:extLst>
          </p:cNvPr>
          <p:cNvSpPr/>
          <p:nvPr/>
        </p:nvSpPr>
        <p:spPr>
          <a:xfrm>
            <a:off x="3329126" y="1463153"/>
            <a:ext cx="8388700" cy="4493763"/>
          </a:xfrm>
          <a:prstGeom prst="roundRect">
            <a:avLst>
              <a:gd name="adj" fmla="val 415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矩形 1">
            <a:extLst>
              <a:ext uri="{FF2B5EF4-FFF2-40B4-BE49-F238E27FC236}">
                <a16:creationId xmlns:a16="http://schemas.microsoft.com/office/drawing/2014/main" id="{383EBCF8-C2F6-4149-A7A1-84AA9FEAFA9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E55627E-71FC-48C8-AC27-99D6E1AD8C8C}"/>
              </a:ext>
            </a:extLst>
          </p:cNvPr>
          <p:cNvSpPr txBox="1"/>
          <p:nvPr/>
        </p:nvSpPr>
        <p:spPr>
          <a:xfrm>
            <a:off x="958999" y="311843"/>
            <a:ext cx="5551520"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硬件设计</a:t>
            </a:r>
            <a:r>
              <a:rPr lang="en-US" altLang="zh-CN" sz="2800" dirty="0">
                <a:solidFill>
                  <a:schemeClr val="accent1"/>
                </a:solidFill>
                <a:latin typeface="+mj-ea"/>
                <a:ea typeface="+mj-ea"/>
              </a:rPr>
              <a:t>——</a:t>
            </a:r>
            <a:r>
              <a:rPr lang="en-US" altLang="zh-CN" sz="2800" dirty="0" err="1">
                <a:solidFill>
                  <a:schemeClr val="accent1"/>
                </a:solidFill>
                <a:latin typeface="+mj-ea"/>
                <a:ea typeface="+mj-ea"/>
              </a:rPr>
              <a:t>logisim</a:t>
            </a:r>
            <a:r>
              <a:rPr lang="zh-CN" altLang="en-US" sz="2800" dirty="0">
                <a:solidFill>
                  <a:schemeClr val="accent1"/>
                </a:solidFill>
                <a:latin typeface="+mj-ea"/>
                <a:ea typeface="+mj-ea"/>
              </a:rPr>
              <a:t>主要电路设计</a:t>
            </a:r>
          </a:p>
        </p:txBody>
      </p:sp>
      <p:pic>
        <p:nvPicPr>
          <p:cNvPr id="4" name="图片 3">
            <a:extLst>
              <a:ext uri="{FF2B5EF4-FFF2-40B4-BE49-F238E27FC236}">
                <a16:creationId xmlns:a16="http://schemas.microsoft.com/office/drawing/2014/main" id="{2B5067C7-CF09-4D96-A719-C460C97AE574}"/>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6" name="文本框 15">
            <a:extLst>
              <a:ext uri="{FF2B5EF4-FFF2-40B4-BE49-F238E27FC236}">
                <a16:creationId xmlns:a16="http://schemas.microsoft.com/office/drawing/2014/main" id="{3CDAAAC2-2A3D-46BB-B5DC-F8E40649ACDD}"/>
              </a:ext>
            </a:extLst>
          </p:cNvPr>
          <p:cNvSpPr txBox="1"/>
          <p:nvPr/>
        </p:nvSpPr>
        <p:spPr>
          <a:xfrm>
            <a:off x="660399" y="1250089"/>
            <a:ext cx="1825625" cy="432000"/>
          </a:xfrm>
          <a:prstGeom prst="roundRect">
            <a:avLst>
              <a:gd name="adj" fmla="val 50000"/>
            </a:avLst>
          </a:prstGeom>
          <a:gradFill flip="none" rotWithShape="1">
            <a:gsLst>
              <a:gs pos="0">
                <a:schemeClr val="accent2"/>
              </a:gs>
              <a:gs pos="58000">
                <a:schemeClr val="accent1"/>
              </a:gs>
            </a:gsLst>
            <a:lin ang="2700000" scaled="1"/>
            <a:tileRect/>
          </a:gradFill>
          <a:ln>
            <a:noFill/>
          </a:ln>
        </p:spPr>
        <p:txBody>
          <a:bodyPr wrap="none" rtlCol="0" anchor="ctr">
            <a:noAutofit/>
          </a:bodyPr>
          <a:lstStyle/>
          <a:p>
            <a:pPr algn="ctr"/>
            <a:r>
              <a:rPr lang="zh-CN" altLang="en-US" b="1" dirty="0">
                <a:solidFill>
                  <a:schemeClr val="bg1"/>
                </a:solidFill>
                <a:latin typeface="+mj-ea"/>
                <a:ea typeface="+mj-ea"/>
                <a:cs typeface="OPPOSans M" panose="00020600040101010101" pitchFamily="18" charset="-122"/>
              </a:rPr>
              <a:t>电路整合部分</a:t>
            </a:r>
          </a:p>
        </p:txBody>
      </p:sp>
      <p:sp>
        <p:nvSpPr>
          <p:cNvPr id="22" name="文本框 21">
            <a:extLst>
              <a:ext uri="{FF2B5EF4-FFF2-40B4-BE49-F238E27FC236}">
                <a16:creationId xmlns:a16="http://schemas.microsoft.com/office/drawing/2014/main" id="{5291BBCB-0799-4111-8A80-844B6C669337}"/>
              </a:ext>
            </a:extLst>
          </p:cNvPr>
          <p:cNvSpPr txBox="1"/>
          <p:nvPr/>
        </p:nvSpPr>
        <p:spPr>
          <a:xfrm>
            <a:off x="572944" y="2055878"/>
            <a:ext cx="2393066" cy="395364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将设计好的采样电路与原单周期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电路结合，主要是数据存储器</a:t>
            </a:r>
            <a:r>
              <a:rPr lang="en-US" altLang="zh-CN" sz="1400" dirty="0">
                <a:latin typeface="+mn-ea"/>
                <a:cs typeface="OPPOSans M" panose="00020600040101010101" pitchFamily="18" charset="-122"/>
              </a:rPr>
              <a:t>RAM</a:t>
            </a:r>
            <a:r>
              <a:rPr lang="zh-CN" altLang="en-US" sz="1400" dirty="0">
                <a:latin typeface="+mn-ea"/>
                <a:cs typeface="OPPOSans M" panose="00020600040101010101" pitchFamily="18" charset="-122"/>
              </a:rPr>
              <a:t>部分的接线处理。</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进行采样时，电路中的</a:t>
            </a:r>
            <a:r>
              <a:rPr lang="en-US" altLang="zh-CN" sz="1400" dirty="0">
                <a:latin typeface="+mn-ea"/>
                <a:cs typeface="OPPOSans M" panose="00020600040101010101" pitchFamily="18" charset="-122"/>
              </a:rPr>
              <a:t>play</a:t>
            </a:r>
            <a:r>
              <a:rPr lang="zh-CN" altLang="en-US" sz="1400" dirty="0">
                <a:latin typeface="+mn-ea"/>
                <a:cs typeface="OPPOSans M" panose="00020600040101010101" pitchFamily="18" charset="-122"/>
              </a:rPr>
              <a:t>信号为</a:t>
            </a:r>
            <a:r>
              <a:rPr lang="en-US" altLang="zh-CN" sz="1400" dirty="0">
                <a:latin typeface="+mn-ea"/>
                <a:cs typeface="OPPOSans M" panose="00020600040101010101" pitchFamily="18" charset="-122"/>
              </a:rPr>
              <a:t>1</a:t>
            </a:r>
            <a:r>
              <a:rPr lang="zh-CN" altLang="en-US" sz="1400" dirty="0">
                <a:latin typeface="+mn-ea"/>
                <a:cs typeface="OPPOSans M" panose="00020600040101010101" pitchFamily="18" charset="-122"/>
              </a:rPr>
              <a:t>，数据存储器输入端来自采样电路；播放音频时，数据存储器输入端来自单周期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电路。</a:t>
            </a:r>
            <a:endParaRPr lang="en-US" altLang="zh-CN" sz="1400" dirty="0">
              <a:latin typeface="+mn-ea"/>
              <a:cs typeface="OPPOSans M" panose="00020600040101010101" pitchFamily="18" charset="-122"/>
            </a:endParaRPr>
          </a:p>
          <a:p>
            <a:pPr algn="just">
              <a:lnSpc>
                <a:spcPct val="120000"/>
              </a:lnSpc>
            </a:pP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改造原有的时钟信号，利用多路选择器将其分为两个信号</a:t>
            </a:r>
            <a:r>
              <a:rPr lang="en-US" altLang="zh-CN" sz="1400" dirty="0">
                <a:latin typeface="+mn-ea"/>
                <a:cs typeface="OPPOSans M" panose="00020600040101010101" pitchFamily="18" charset="-122"/>
              </a:rPr>
              <a:t>CLK</a:t>
            </a:r>
            <a:r>
              <a:rPr lang="zh-CN" altLang="en-US" sz="1400" dirty="0">
                <a:latin typeface="+mn-ea"/>
                <a:cs typeface="OPPOSans M" panose="00020600040101010101" pitchFamily="18" charset="-122"/>
              </a:rPr>
              <a:t>和</a:t>
            </a:r>
            <a:r>
              <a:rPr lang="en-US" altLang="zh-CN" sz="1400" dirty="0">
                <a:latin typeface="+mn-ea"/>
                <a:cs typeface="OPPOSans M" panose="00020600040101010101" pitchFamily="18" charset="-122"/>
              </a:rPr>
              <a:t>clock</a:t>
            </a:r>
            <a:r>
              <a:rPr lang="zh-CN" altLang="en-US" sz="1400" dirty="0">
                <a:latin typeface="+mn-ea"/>
                <a:cs typeface="OPPOSans M" panose="00020600040101010101" pitchFamily="18" charset="-122"/>
              </a:rPr>
              <a:t>，分别为采样电路和播放电路的时钟信号。</a:t>
            </a:r>
          </a:p>
        </p:txBody>
      </p:sp>
      <p:pic>
        <p:nvPicPr>
          <p:cNvPr id="12" name="图片 11">
            <a:extLst>
              <a:ext uri="{FF2B5EF4-FFF2-40B4-BE49-F238E27FC236}">
                <a16:creationId xmlns:a16="http://schemas.microsoft.com/office/drawing/2014/main" id="{E3A9F306-88E3-4AC7-A6D3-A375B82BBB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8885" y="1587640"/>
            <a:ext cx="8229182" cy="4230355"/>
          </a:xfrm>
          <a:prstGeom prst="rect">
            <a:avLst/>
          </a:prstGeom>
        </p:spPr>
      </p:pic>
    </p:spTree>
    <p:extLst>
      <p:ext uri="{BB962C8B-B14F-4D97-AF65-F5344CB8AC3E}">
        <p14:creationId xmlns:p14="http://schemas.microsoft.com/office/powerpoint/2010/main" val="4196945027"/>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03</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开发过程</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Development Process</a:t>
            </a:r>
          </a:p>
        </p:txBody>
      </p:sp>
      <p:sp>
        <p:nvSpPr>
          <p:cNvPr id="14" name="椭圆 13">
            <a:extLst>
              <a:ext uri="{FF2B5EF4-FFF2-40B4-BE49-F238E27FC236}">
                <a16:creationId xmlns:a16="http://schemas.microsoft.com/office/drawing/2014/main" id="{FAC96282-E200-45E6-B199-7B88116D44D5}"/>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EB6EC166-8906-4C32-A8A9-E0AC9EE2756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5A921779-6BB7-49CC-8168-159C99CBE9FA}"/>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5082270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正确用数据存储器从文件目录加载用户指定的音频文件（后缀名为</a:t>
            </a:r>
            <a:r>
              <a:rPr lang="en-US" altLang="zh-CN" sz="1400" dirty="0">
                <a:latin typeface="+mn-ea"/>
                <a:cs typeface="OPPOSans M" panose="00020600040101010101" pitchFamily="18" charset="-122"/>
              </a:rPr>
              <a:t>.data2</a:t>
            </a:r>
            <a:r>
              <a:rPr lang="zh-CN" altLang="en-US" sz="1400" dirty="0">
                <a:latin typeface="+mn-ea"/>
                <a:cs typeface="OPPOSans M" panose="00020600040101010101" pitchFamily="18" charset="-122"/>
              </a:rPr>
              <a:t>），并使用</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电路通过设备音响播放。</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立项与分析</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能够识别鼠标或键盘等设备输入，将用户期望的音频存储在数据存储器中。</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任务分解</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电路应具有多种功能，既能实现音频输入，也能支持音频播放，方便用户操作。</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将该文件通过</a:t>
            </a:r>
            <a:r>
              <a:rPr lang="en-US" altLang="zh-CN" sz="1400" dirty="0" err="1">
                <a:latin typeface="+mn-ea"/>
                <a:cs typeface="OPPOSans M" panose="00020600040101010101" pitchFamily="18" charset="-122"/>
              </a:rPr>
              <a:t>logisim</a:t>
            </a:r>
            <a:r>
              <a:rPr lang="zh-CN" altLang="en-US" sz="1400" dirty="0">
                <a:latin typeface="+mn-ea"/>
                <a:cs typeface="OPPOSans M" panose="00020600040101010101" pitchFamily="18" charset="-122"/>
              </a:rPr>
              <a:t>的数据存储器读取，即可使用后续设备进行播放。</a:t>
            </a: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利用</a:t>
            </a:r>
            <a:r>
              <a:rPr lang="en-US" altLang="zh-CN" sz="1400" dirty="0">
                <a:latin typeface="+mn-ea"/>
                <a:cs typeface="OPPOSans M" panose="00020600040101010101" pitchFamily="18" charset="-122"/>
              </a:rPr>
              <a:t>Musical Keyboard</a:t>
            </a:r>
            <a:r>
              <a:rPr lang="zh-CN" altLang="en-US" sz="1400" dirty="0">
                <a:latin typeface="+mn-ea"/>
                <a:cs typeface="OPPOSans M" panose="00020600040101010101" pitchFamily="18" charset="-122"/>
              </a:rPr>
              <a:t>组件，通过鼠标或触屏点击的方式将指定音色和频率的音频文件存储到数据存储器中。</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实现方式</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升级原有的单周期</a:t>
            </a:r>
            <a:r>
              <a:rPr lang="en-US" altLang="zh-CN" sz="1400" dirty="0">
                <a:latin typeface="+mn-ea"/>
                <a:cs typeface="OPPOSans M" panose="00020600040101010101" pitchFamily="18" charset="-122"/>
              </a:rPr>
              <a:t>CPU</a:t>
            </a:r>
            <a:r>
              <a:rPr lang="zh-CN" altLang="en-US" sz="1400" dirty="0">
                <a:latin typeface="+mn-ea"/>
                <a:cs typeface="OPPOSans M" panose="00020600040101010101" pitchFamily="18" charset="-122"/>
              </a:rPr>
              <a:t>数据通路，通过新增采样模块的方式实现电路的整合。</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2036135"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立项与分析</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43254829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par>
                                <p:cTn id="14" presetID="22" presetClass="entr" presetSubtype="4" fill="hold" nodeType="withEffect">
                                  <p:stCondLst>
                                    <p:cond delay="50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wipe(down)">
                                      <p:cBhvr>
                                        <p:cTn id="25" dur="500"/>
                                        <p:tgtEl>
                                          <p:spTgt spid="28"/>
                                        </p:tgtEl>
                                      </p:cBhvr>
                                    </p:animEffect>
                                  </p:childTnLst>
                                </p:cTn>
                              </p:par>
                              <p:par>
                                <p:cTn id="26" presetID="22" presetClass="entr" presetSubtype="4" fill="hold" grpId="0" nodeType="withEffect">
                                  <p:stCondLst>
                                    <p:cond delay="100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par>
                                <p:cTn id="29" presetID="22" presetClass="entr" presetSubtype="4" fill="hold" grpId="0" nodeType="withEffect">
                                  <p:stCondLst>
                                    <p:cond delay="10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5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000"/>
                                        <p:tgtEl>
                                          <p:spTgt spid="21"/>
                                        </p:tgtEl>
                                      </p:cBhvr>
                                    </p:animEffect>
                                    <p:anim calcmode="lin" valueType="num">
                                      <p:cBhvr>
                                        <p:cTn id="42" dur="1000" fill="hold"/>
                                        <p:tgtEl>
                                          <p:spTgt spid="21"/>
                                        </p:tgtEl>
                                        <p:attrNameLst>
                                          <p:attrName>ppt_x</p:attrName>
                                        </p:attrNameLst>
                                      </p:cBhvr>
                                      <p:tavLst>
                                        <p:tav tm="0">
                                          <p:val>
                                            <p:strVal val="#ppt_x"/>
                                          </p:val>
                                        </p:tav>
                                        <p:tav tm="100000">
                                          <p:val>
                                            <p:strVal val="#ppt_x"/>
                                          </p:val>
                                        </p:tav>
                                      </p:tavLst>
                                    </p:anim>
                                    <p:anim calcmode="lin" valueType="num">
                                      <p:cBhvr>
                                        <p:cTn id="43" dur="1000" fill="hold"/>
                                        <p:tgtEl>
                                          <p:spTgt spid="21"/>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0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1000"/>
                                        <p:tgtEl>
                                          <p:spTgt spid="31"/>
                                        </p:tgtEl>
                                      </p:cBhvr>
                                    </p:animEffect>
                                    <p:anim calcmode="lin" valueType="num">
                                      <p:cBhvr>
                                        <p:cTn id="52" dur="1000" fill="hold"/>
                                        <p:tgtEl>
                                          <p:spTgt spid="31"/>
                                        </p:tgtEl>
                                        <p:attrNameLst>
                                          <p:attrName>ppt_x</p:attrName>
                                        </p:attrNameLst>
                                      </p:cBhvr>
                                      <p:tavLst>
                                        <p:tav tm="0">
                                          <p:val>
                                            <p:strVal val="#ppt_x"/>
                                          </p:val>
                                        </p:tav>
                                        <p:tav tm="100000">
                                          <p:val>
                                            <p:strVal val="#ppt_x"/>
                                          </p:val>
                                        </p:tav>
                                      </p:tavLst>
                                    </p:anim>
                                    <p:anim calcmode="lin" valueType="num">
                                      <p:cBhvr>
                                        <p:cTn id="53" dur="1000" fill="hold"/>
                                        <p:tgtEl>
                                          <p:spTgt spid="3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1000"/>
                                        <p:tgtEl>
                                          <p:spTgt spid="32"/>
                                        </p:tgtEl>
                                      </p:cBhvr>
                                    </p:animEffect>
                                    <p:anim calcmode="lin" valueType="num">
                                      <p:cBhvr>
                                        <p:cTn id="57" dur="1000" fill="hold"/>
                                        <p:tgtEl>
                                          <p:spTgt spid="32"/>
                                        </p:tgtEl>
                                        <p:attrNameLst>
                                          <p:attrName>ppt_x</p:attrName>
                                        </p:attrNameLst>
                                      </p:cBhvr>
                                      <p:tavLst>
                                        <p:tav tm="0">
                                          <p:val>
                                            <p:strVal val="#ppt_x"/>
                                          </p:val>
                                        </p:tav>
                                        <p:tav tm="100000">
                                          <p:val>
                                            <p:strVal val="#ppt_x"/>
                                          </p:val>
                                        </p:tav>
                                      </p:tavLst>
                                    </p:anim>
                                    <p:anim calcmode="lin" valueType="num">
                                      <p:cBhvr>
                                        <p:cTn id="58" dur="1000" fill="hold"/>
                                        <p:tgtEl>
                                          <p:spTgt spid="32"/>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50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500"/>
                                  </p:stCondLst>
                                  <p:childTnLst>
                                    <p:set>
                                      <p:cBhvr>
                                        <p:cTn id="65" dur="1" fill="hold">
                                          <p:stCondLst>
                                            <p:cond delay="0"/>
                                          </p:stCondLst>
                                        </p:cTn>
                                        <p:tgtEl>
                                          <p:spTgt spid="34"/>
                                        </p:tgtEl>
                                        <p:attrNameLst>
                                          <p:attrName>style.visibility</p:attrName>
                                        </p:attrNameLst>
                                      </p:cBhvr>
                                      <p:to>
                                        <p:strVal val="visible"/>
                                      </p:to>
                                    </p:set>
                                    <p:animEffect transition="in" filter="fade">
                                      <p:cBhvr>
                                        <p:cTn id="66" dur="1000"/>
                                        <p:tgtEl>
                                          <p:spTgt spid="34"/>
                                        </p:tgtEl>
                                      </p:cBhvr>
                                    </p:animEffect>
                                    <p:anim calcmode="lin" valueType="num">
                                      <p:cBhvr>
                                        <p:cTn id="67" dur="1000" fill="hold"/>
                                        <p:tgtEl>
                                          <p:spTgt spid="34"/>
                                        </p:tgtEl>
                                        <p:attrNameLst>
                                          <p:attrName>ppt_x</p:attrName>
                                        </p:attrNameLst>
                                      </p:cBhvr>
                                      <p:tavLst>
                                        <p:tav tm="0">
                                          <p:val>
                                            <p:strVal val="#ppt_x"/>
                                          </p:val>
                                        </p:tav>
                                        <p:tav tm="100000">
                                          <p:val>
                                            <p:strVal val="#ppt_x"/>
                                          </p:val>
                                        </p:tav>
                                      </p:tavLst>
                                    </p:anim>
                                    <p:anim calcmode="lin" valueType="num">
                                      <p:cBhvr>
                                        <p:cTn id="68" dur="1000" fill="hold"/>
                                        <p:tgtEl>
                                          <p:spTgt spid="3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1000"/>
                                  </p:stCondLst>
                                  <p:childTnLst>
                                    <p:set>
                                      <p:cBhvr>
                                        <p:cTn id="70" dur="1" fill="hold">
                                          <p:stCondLst>
                                            <p:cond delay="0"/>
                                          </p:stCondLst>
                                        </p:cTn>
                                        <p:tgtEl>
                                          <p:spTgt spid="35"/>
                                        </p:tgtEl>
                                        <p:attrNameLst>
                                          <p:attrName>style.visibility</p:attrName>
                                        </p:attrNameLst>
                                      </p:cBhvr>
                                      <p:to>
                                        <p:strVal val="visible"/>
                                      </p:to>
                                    </p:set>
                                    <p:animEffect transition="in" filter="fade">
                                      <p:cBhvr>
                                        <p:cTn id="71" dur="1000"/>
                                        <p:tgtEl>
                                          <p:spTgt spid="35"/>
                                        </p:tgtEl>
                                      </p:cBhvr>
                                    </p:animEffect>
                                    <p:anim calcmode="lin" valueType="num">
                                      <p:cBhvr>
                                        <p:cTn id="72" dur="1000" fill="hold"/>
                                        <p:tgtEl>
                                          <p:spTgt spid="35"/>
                                        </p:tgtEl>
                                        <p:attrNameLst>
                                          <p:attrName>ppt_x</p:attrName>
                                        </p:attrNameLst>
                                      </p:cBhvr>
                                      <p:tavLst>
                                        <p:tav tm="0">
                                          <p:val>
                                            <p:strVal val="#ppt_x"/>
                                          </p:val>
                                        </p:tav>
                                        <p:tav tm="100000">
                                          <p:val>
                                            <p:strVal val="#ppt_x"/>
                                          </p:val>
                                        </p:tav>
                                      </p:tavLst>
                                    </p:anim>
                                    <p:anim calcmode="lin" valueType="num">
                                      <p:cBhvr>
                                        <p:cTn id="73" dur="1000" fill="hold"/>
                                        <p:tgtEl>
                                          <p:spTgt spid="35"/>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100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1000"/>
                                        <p:tgtEl>
                                          <p:spTgt spid="36"/>
                                        </p:tgtEl>
                                      </p:cBhvr>
                                    </p:animEffect>
                                    <p:anim calcmode="lin" valueType="num">
                                      <p:cBhvr>
                                        <p:cTn id="77" dur="1000" fill="hold"/>
                                        <p:tgtEl>
                                          <p:spTgt spid="36"/>
                                        </p:tgtEl>
                                        <p:attrNameLst>
                                          <p:attrName>ppt_x</p:attrName>
                                        </p:attrNameLst>
                                      </p:cBhvr>
                                      <p:tavLst>
                                        <p:tav tm="0">
                                          <p:val>
                                            <p:strVal val="#ppt_x"/>
                                          </p:val>
                                        </p:tav>
                                        <p:tav tm="100000">
                                          <p:val>
                                            <p:strVal val="#ppt_x"/>
                                          </p:val>
                                        </p:tav>
                                      </p:tavLst>
                                    </p:anim>
                                    <p:anim calcmode="lin" valueType="num">
                                      <p:cBhvr>
                                        <p:cTn id="7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7" grpId="0"/>
      <p:bldP spid="28" grpId="0"/>
      <p:bldP spid="29" grpId="0"/>
      <p:bldP spid="30" grpId="0"/>
      <p:bldP spid="31" grpId="0"/>
      <p:bldP spid="32" grpId="0"/>
      <p:bldP spid="33" grpId="0"/>
      <p:bldP spid="34" grpId="0"/>
      <p:bldP spid="35" grpId="0"/>
      <p:bldP spid="3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grpSp>
        <p:nvGrpSpPr>
          <p:cNvPr id="2" name="组合 1">
            <a:extLst>
              <a:ext uri="{FF2B5EF4-FFF2-40B4-BE49-F238E27FC236}">
                <a16:creationId xmlns:a16="http://schemas.microsoft.com/office/drawing/2014/main" id="{52C91B39-E863-4DF8-AE1D-6108ECD2CB6A}"/>
              </a:ext>
            </a:extLst>
          </p:cNvPr>
          <p:cNvGrpSpPr/>
          <p:nvPr/>
        </p:nvGrpSpPr>
        <p:grpSpPr>
          <a:xfrm>
            <a:off x="658341" y="1130300"/>
            <a:ext cx="3852000" cy="1620000"/>
            <a:chOff x="350415" y="3133215"/>
            <a:chExt cx="3878416" cy="2988000"/>
          </a:xfrm>
          <a:effectLst/>
        </p:grpSpPr>
        <p:sp>
          <p:nvSpPr>
            <p:cNvPr id="3" name="矩形 2">
              <a:extLst>
                <a:ext uri="{FF2B5EF4-FFF2-40B4-BE49-F238E27FC236}">
                  <a16:creationId xmlns:a16="http://schemas.microsoft.com/office/drawing/2014/main" id="{A3CA4A37-0E30-4443-94BE-2C6626657B79}"/>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8102BBEF-47A6-42A7-B330-540707A3D394}"/>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 name="文本框 4">
            <a:extLst>
              <a:ext uri="{FF2B5EF4-FFF2-40B4-BE49-F238E27FC236}">
                <a16:creationId xmlns:a16="http://schemas.microsoft.com/office/drawing/2014/main" id="{C44498B2-2D9C-4C2E-9EE3-C302EA724450}"/>
              </a:ext>
            </a:extLst>
          </p:cNvPr>
          <p:cNvSpPr txBox="1"/>
          <p:nvPr/>
        </p:nvSpPr>
        <p:spPr>
          <a:xfrm>
            <a:off x="929904" y="1340218"/>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6" name="文本框 5">
            <a:extLst>
              <a:ext uri="{FF2B5EF4-FFF2-40B4-BE49-F238E27FC236}">
                <a16:creationId xmlns:a16="http://schemas.microsoft.com/office/drawing/2014/main" id="{DF33CBE0-8B21-45C9-BC25-89D039B45828}"/>
              </a:ext>
            </a:extLst>
          </p:cNvPr>
          <p:cNvSpPr txBox="1"/>
          <p:nvPr/>
        </p:nvSpPr>
        <p:spPr>
          <a:xfrm>
            <a:off x="929904" y="1794845"/>
            <a:ext cx="4059266"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音符的存储格式如何设计？音符和休止符如何区分？播放电路如何确定音符总数？</a:t>
            </a:r>
          </a:p>
        </p:txBody>
      </p:sp>
      <p:grpSp>
        <p:nvGrpSpPr>
          <p:cNvPr id="7" name="组合 6">
            <a:extLst>
              <a:ext uri="{FF2B5EF4-FFF2-40B4-BE49-F238E27FC236}">
                <a16:creationId xmlns:a16="http://schemas.microsoft.com/office/drawing/2014/main" id="{CF389233-ABCC-4496-8372-D4E7C8A09CA6}"/>
              </a:ext>
            </a:extLst>
          </p:cNvPr>
          <p:cNvGrpSpPr/>
          <p:nvPr/>
        </p:nvGrpSpPr>
        <p:grpSpPr>
          <a:xfrm>
            <a:off x="4724286" y="2253161"/>
            <a:ext cx="2743429" cy="2743427"/>
            <a:chOff x="5641710" y="3000319"/>
            <a:chExt cx="1515534" cy="1515533"/>
          </a:xfrm>
        </p:grpSpPr>
        <p:sp>
          <p:nvSpPr>
            <p:cNvPr id="8" name="椭圆 7">
              <a:extLst>
                <a:ext uri="{FF2B5EF4-FFF2-40B4-BE49-F238E27FC236}">
                  <a16:creationId xmlns:a16="http://schemas.microsoft.com/office/drawing/2014/main" id="{26156F6E-F097-4358-9072-CC2A661547A6}"/>
                </a:ext>
              </a:extLst>
            </p:cNvPr>
            <p:cNvSpPr/>
            <p:nvPr/>
          </p:nvSpPr>
          <p:spPr>
            <a:xfrm>
              <a:off x="5765537" y="3133214"/>
              <a:ext cx="1267883" cy="1267883"/>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bg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弧形 8">
              <a:extLst>
                <a:ext uri="{FF2B5EF4-FFF2-40B4-BE49-F238E27FC236}">
                  <a16:creationId xmlns:a16="http://schemas.microsoft.com/office/drawing/2014/main" id="{8DE1E9D8-D506-4878-AC46-FC9D6805535E}"/>
                </a:ext>
              </a:extLst>
            </p:cNvPr>
            <p:cNvSpPr/>
            <p:nvPr/>
          </p:nvSpPr>
          <p:spPr>
            <a:xfrm>
              <a:off x="5641711" y="3000319"/>
              <a:ext cx="1515533" cy="1515533"/>
            </a:xfrm>
            <a:prstGeom prst="arc">
              <a:avLst>
                <a:gd name="adj1" fmla="val 16200000"/>
                <a:gd name="adj2" fmla="val 5249699"/>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 name="弧形 9">
              <a:extLst>
                <a:ext uri="{FF2B5EF4-FFF2-40B4-BE49-F238E27FC236}">
                  <a16:creationId xmlns:a16="http://schemas.microsoft.com/office/drawing/2014/main" id="{1F77826F-05F5-4B98-A372-D4CC2EED37B6}"/>
                </a:ext>
              </a:extLst>
            </p:cNvPr>
            <p:cNvSpPr/>
            <p:nvPr/>
          </p:nvSpPr>
          <p:spPr>
            <a:xfrm flipV="1">
              <a:off x="5641710" y="3000319"/>
              <a:ext cx="1515533" cy="1515533"/>
            </a:xfrm>
            <a:prstGeom prst="arc">
              <a:avLst>
                <a:gd name="adj1" fmla="val 5284871"/>
                <a:gd name="adj2" fmla="val 16195644"/>
              </a:avLst>
            </a:prstGeom>
            <a:ln w="1270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72FD45B9-7CB5-4997-9002-994BFBAA3B30}"/>
                </a:ext>
              </a:extLst>
            </p:cNvPr>
            <p:cNvSpPr txBox="1"/>
            <p:nvPr/>
          </p:nvSpPr>
          <p:spPr>
            <a:xfrm>
              <a:off x="5780710" y="3441854"/>
              <a:ext cx="1235500" cy="595080"/>
            </a:xfrm>
            <a:prstGeom prst="rect">
              <a:avLst/>
            </a:prstGeom>
            <a:noFill/>
          </p:spPr>
          <p:txBody>
            <a:bodyPr wrap="square" rtlCol="0">
              <a:spAutoFit/>
            </a:bodyPr>
            <a:lstStyle/>
            <a:p>
              <a:pPr algn="ctr"/>
              <a:r>
                <a:rPr lang="zh-CN" altLang="en-US" sz="3200" b="1" dirty="0">
                  <a:solidFill>
                    <a:schemeClr val="bg1"/>
                  </a:solidFill>
                  <a:latin typeface="+mj-ea"/>
                  <a:ea typeface="+mj-ea"/>
                  <a:cs typeface="OPPOSans M" panose="00020600040101010101" pitchFamily="18" charset="-122"/>
                </a:rPr>
                <a:t>开发过程</a:t>
              </a:r>
              <a:endParaRPr lang="en-US" altLang="zh-CN" sz="3200" b="1" dirty="0">
                <a:solidFill>
                  <a:schemeClr val="bg1"/>
                </a:solidFill>
                <a:latin typeface="+mj-ea"/>
                <a:ea typeface="+mj-ea"/>
                <a:cs typeface="OPPOSans M" panose="00020600040101010101" pitchFamily="18" charset="-122"/>
              </a:endParaRPr>
            </a:p>
            <a:p>
              <a:pPr algn="ctr"/>
              <a:r>
                <a:rPr lang="zh-CN" altLang="en-US" sz="3200" b="1" dirty="0">
                  <a:solidFill>
                    <a:schemeClr val="bg1"/>
                  </a:solidFill>
                  <a:latin typeface="+mj-ea"/>
                  <a:ea typeface="+mj-ea"/>
                  <a:cs typeface="OPPOSans M" panose="00020600040101010101" pitchFamily="18" charset="-122"/>
                </a:rPr>
                <a:t>问题与挑战</a:t>
              </a:r>
            </a:p>
          </p:txBody>
        </p:sp>
      </p:grpSp>
      <p:grpSp>
        <p:nvGrpSpPr>
          <p:cNvPr id="12" name="组合 11">
            <a:extLst>
              <a:ext uri="{FF2B5EF4-FFF2-40B4-BE49-F238E27FC236}">
                <a16:creationId xmlns:a16="http://schemas.microsoft.com/office/drawing/2014/main" id="{C84E5D1C-E841-4B56-897A-EC62ACCC9CB9}"/>
              </a:ext>
            </a:extLst>
          </p:cNvPr>
          <p:cNvGrpSpPr/>
          <p:nvPr/>
        </p:nvGrpSpPr>
        <p:grpSpPr>
          <a:xfrm>
            <a:off x="658341" y="2915183"/>
            <a:ext cx="3852000" cy="1620000"/>
            <a:chOff x="350415" y="3133215"/>
            <a:chExt cx="3878416" cy="2988000"/>
          </a:xfrm>
          <a:effectLst/>
        </p:grpSpPr>
        <p:sp>
          <p:nvSpPr>
            <p:cNvPr id="13" name="矩形 12">
              <a:extLst>
                <a:ext uri="{FF2B5EF4-FFF2-40B4-BE49-F238E27FC236}">
                  <a16:creationId xmlns:a16="http://schemas.microsoft.com/office/drawing/2014/main" id="{BAB1DD8F-AF22-445E-8231-C6394F8ABD3F}"/>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21ADAE3A-B28A-484E-90FA-A93C04A9391E}"/>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6452F8F6-FA3E-4107-A5C9-D61473E9C860}"/>
              </a:ext>
            </a:extLst>
          </p:cNvPr>
          <p:cNvGrpSpPr/>
          <p:nvPr/>
        </p:nvGrpSpPr>
        <p:grpSpPr>
          <a:xfrm>
            <a:off x="658341" y="4719321"/>
            <a:ext cx="3852000" cy="1620000"/>
            <a:chOff x="350415" y="3133215"/>
            <a:chExt cx="3878416" cy="2988000"/>
          </a:xfrm>
          <a:effectLst/>
        </p:grpSpPr>
        <p:sp>
          <p:nvSpPr>
            <p:cNvPr id="16" name="矩形 15">
              <a:extLst>
                <a:ext uri="{FF2B5EF4-FFF2-40B4-BE49-F238E27FC236}">
                  <a16:creationId xmlns:a16="http://schemas.microsoft.com/office/drawing/2014/main" id="{53624778-7E08-4691-9DAD-F861E36CB61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C5A17FBA-2A19-4A11-812E-761CEA8A461F}"/>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a:extLst>
              <a:ext uri="{FF2B5EF4-FFF2-40B4-BE49-F238E27FC236}">
                <a16:creationId xmlns:a16="http://schemas.microsoft.com/office/drawing/2014/main" id="{17B79662-E288-4E9A-A383-62BEDD925012}"/>
              </a:ext>
            </a:extLst>
          </p:cNvPr>
          <p:cNvGrpSpPr/>
          <p:nvPr/>
        </p:nvGrpSpPr>
        <p:grpSpPr>
          <a:xfrm flipH="1">
            <a:off x="7670760" y="1130300"/>
            <a:ext cx="3852000" cy="1620000"/>
            <a:chOff x="350415" y="3133215"/>
            <a:chExt cx="3878416" cy="2988000"/>
          </a:xfrm>
          <a:effectLst/>
        </p:grpSpPr>
        <p:sp>
          <p:nvSpPr>
            <p:cNvPr id="19" name="矩形 18">
              <a:extLst>
                <a:ext uri="{FF2B5EF4-FFF2-40B4-BE49-F238E27FC236}">
                  <a16:creationId xmlns:a16="http://schemas.microsoft.com/office/drawing/2014/main" id="{3CD49582-E70C-4B3A-9593-EA2AF6C2ED0A}"/>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F480F564-94B1-4B07-A135-57B4B14825D2}"/>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a:extLst>
              <a:ext uri="{FF2B5EF4-FFF2-40B4-BE49-F238E27FC236}">
                <a16:creationId xmlns:a16="http://schemas.microsoft.com/office/drawing/2014/main" id="{CD2F7E18-D45B-441B-9AF9-B8B5E23D5887}"/>
              </a:ext>
            </a:extLst>
          </p:cNvPr>
          <p:cNvGrpSpPr/>
          <p:nvPr/>
        </p:nvGrpSpPr>
        <p:grpSpPr>
          <a:xfrm flipH="1">
            <a:off x="7670760" y="2915183"/>
            <a:ext cx="3852000" cy="1620000"/>
            <a:chOff x="350415" y="3133215"/>
            <a:chExt cx="3878416" cy="2988000"/>
          </a:xfrm>
          <a:effectLst/>
        </p:grpSpPr>
        <p:sp>
          <p:nvSpPr>
            <p:cNvPr id="22" name="矩形 21">
              <a:extLst>
                <a:ext uri="{FF2B5EF4-FFF2-40B4-BE49-F238E27FC236}">
                  <a16:creationId xmlns:a16="http://schemas.microsoft.com/office/drawing/2014/main" id="{0B955D7A-2297-4841-A88E-CCDFB7455DED}"/>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7F621805-04C0-46A4-AB95-DE871B1F3017}"/>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a:extLst>
              <a:ext uri="{FF2B5EF4-FFF2-40B4-BE49-F238E27FC236}">
                <a16:creationId xmlns:a16="http://schemas.microsoft.com/office/drawing/2014/main" id="{1B4DCE29-C4C3-4F10-A2CE-C15809C7E24D}"/>
              </a:ext>
            </a:extLst>
          </p:cNvPr>
          <p:cNvGrpSpPr/>
          <p:nvPr/>
        </p:nvGrpSpPr>
        <p:grpSpPr>
          <a:xfrm flipH="1">
            <a:off x="7670760" y="4719321"/>
            <a:ext cx="3852000" cy="1620000"/>
            <a:chOff x="350415" y="3133215"/>
            <a:chExt cx="3878416" cy="2988000"/>
          </a:xfrm>
          <a:effectLst/>
        </p:grpSpPr>
        <p:sp>
          <p:nvSpPr>
            <p:cNvPr id="25" name="矩形 24">
              <a:extLst>
                <a:ext uri="{FF2B5EF4-FFF2-40B4-BE49-F238E27FC236}">
                  <a16:creationId xmlns:a16="http://schemas.microsoft.com/office/drawing/2014/main" id="{54A4471B-FBF8-4D19-A97A-03AA14CC933E}"/>
                </a:ext>
              </a:extLst>
            </p:cNvPr>
            <p:cNvSpPr/>
            <p:nvPr/>
          </p:nvSpPr>
          <p:spPr>
            <a:xfrm rot="16200000">
              <a:off x="-1107585" y="4591215"/>
              <a:ext cx="2988000" cy="7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5EFD0F5-1AB9-4768-9F06-F89D34AC7EEB}"/>
                </a:ext>
              </a:extLst>
            </p:cNvPr>
            <p:cNvSpPr/>
            <p:nvPr/>
          </p:nvSpPr>
          <p:spPr>
            <a:xfrm rot="16200000">
              <a:off x="835727" y="2728111"/>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a:extLst>
              <a:ext uri="{FF2B5EF4-FFF2-40B4-BE49-F238E27FC236}">
                <a16:creationId xmlns:a16="http://schemas.microsoft.com/office/drawing/2014/main" id="{7EB05DDD-ACAF-4D96-8C7A-A4ACA6A01407}"/>
              </a:ext>
            </a:extLst>
          </p:cNvPr>
          <p:cNvSpPr txBox="1"/>
          <p:nvPr/>
        </p:nvSpPr>
        <p:spPr>
          <a:xfrm>
            <a:off x="929904" y="3070653"/>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28" name="文本框 27">
            <a:extLst>
              <a:ext uri="{FF2B5EF4-FFF2-40B4-BE49-F238E27FC236}">
                <a16:creationId xmlns:a16="http://schemas.microsoft.com/office/drawing/2014/main" id="{BBB70497-20BD-43F4-9C54-76851882BB70}"/>
              </a:ext>
            </a:extLst>
          </p:cNvPr>
          <p:cNvSpPr txBox="1"/>
          <p:nvPr/>
        </p:nvSpPr>
        <p:spPr>
          <a:xfrm>
            <a:off x="929904" y="3525280"/>
            <a:ext cx="3466228"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如何将用户的输入转换为数据存储器中能够被读取识别的内容，并且保持音符原来的持续时间和次序？</a:t>
            </a:r>
          </a:p>
        </p:txBody>
      </p:sp>
      <p:sp>
        <p:nvSpPr>
          <p:cNvPr id="29" name="文本框 28">
            <a:extLst>
              <a:ext uri="{FF2B5EF4-FFF2-40B4-BE49-F238E27FC236}">
                <a16:creationId xmlns:a16="http://schemas.microsoft.com/office/drawing/2014/main" id="{0373FCF2-B66A-4A52-A6CE-3F9711DDCDB3}"/>
              </a:ext>
            </a:extLst>
          </p:cNvPr>
          <p:cNvSpPr txBox="1"/>
          <p:nvPr/>
        </p:nvSpPr>
        <p:spPr>
          <a:xfrm>
            <a:off x="929904" y="4879016"/>
            <a:ext cx="1882247"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遇到的问题</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0" name="文本框 29">
            <a:extLst>
              <a:ext uri="{FF2B5EF4-FFF2-40B4-BE49-F238E27FC236}">
                <a16:creationId xmlns:a16="http://schemas.microsoft.com/office/drawing/2014/main" id="{AFF68DD9-3059-4853-BB9E-A8DDB3AAFB9B}"/>
              </a:ext>
            </a:extLst>
          </p:cNvPr>
          <p:cNvSpPr txBox="1"/>
          <p:nvPr/>
        </p:nvSpPr>
        <p:spPr>
          <a:xfrm>
            <a:off x="929904" y="5333643"/>
            <a:ext cx="4059268"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使用同一个电路时钟的情况下，采样模块和播放模块如何实现隔离和存储部件的共用？</a:t>
            </a:r>
          </a:p>
        </p:txBody>
      </p:sp>
      <p:sp>
        <p:nvSpPr>
          <p:cNvPr id="31" name="文本框 30">
            <a:extLst>
              <a:ext uri="{FF2B5EF4-FFF2-40B4-BE49-F238E27FC236}">
                <a16:creationId xmlns:a16="http://schemas.microsoft.com/office/drawing/2014/main" id="{40AD0126-DED9-43DD-9659-29AA9D997EF4}"/>
              </a:ext>
            </a:extLst>
          </p:cNvPr>
          <p:cNvSpPr txBox="1"/>
          <p:nvPr/>
        </p:nvSpPr>
        <p:spPr>
          <a:xfrm>
            <a:off x="9660797" y="1340218"/>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1</a:t>
            </a:r>
            <a:endParaRPr lang="zh-CN" altLang="en-US" sz="2400" b="1" dirty="0">
              <a:solidFill>
                <a:schemeClr val="accent1"/>
              </a:solidFill>
              <a:latin typeface="+mj-ea"/>
              <a:ea typeface="+mj-ea"/>
              <a:cs typeface="OPPOSans M" panose="00020600040101010101" pitchFamily="18" charset="-122"/>
            </a:endParaRPr>
          </a:p>
        </p:txBody>
      </p:sp>
      <p:sp>
        <p:nvSpPr>
          <p:cNvPr id="32" name="文本框 31">
            <a:extLst>
              <a:ext uri="{FF2B5EF4-FFF2-40B4-BE49-F238E27FC236}">
                <a16:creationId xmlns:a16="http://schemas.microsoft.com/office/drawing/2014/main" id="{98AF6056-830B-4F42-A9FA-650BE5EE355D}"/>
              </a:ext>
            </a:extLst>
          </p:cNvPr>
          <p:cNvSpPr txBox="1"/>
          <p:nvPr/>
        </p:nvSpPr>
        <p:spPr>
          <a:xfrm>
            <a:off x="7218168" y="1794845"/>
            <a:ext cx="4015028"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音符采用</a:t>
            </a:r>
            <a:r>
              <a:rPr lang="en-US" altLang="zh-CN" sz="1400" dirty="0">
                <a:latin typeface="+mn-ea"/>
                <a:cs typeface="OPPOSans M" panose="00020600040101010101" pitchFamily="18" charset="-122"/>
              </a:rPr>
              <a:t>32</a:t>
            </a:r>
            <a:r>
              <a:rPr lang="zh-CN" altLang="en-US" sz="1400" dirty="0">
                <a:latin typeface="+mn-ea"/>
                <a:cs typeface="OPPOSans M" panose="00020600040101010101" pitchFamily="18" charset="-122"/>
              </a:rPr>
              <a:t>位存储，每八位编码一个字段。当休止符标识为</a:t>
            </a:r>
            <a:r>
              <a:rPr lang="en-US" altLang="zh-CN" sz="1400" dirty="0">
                <a:latin typeface="+mn-ea"/>
                <a:cs typeface="OPPOSans M" panose="00020600040101010101" pitchFamily="18" charset="-122"/>
              </a:rPr>
              <a:t>1</a:t>
            </a:r>
            <a:r>
              <a:rPr lang="zh-CN" altLang="en-US" sz="1400" dirty="0">
                <a:latin typeface="+mn-ea"/>
                <a:cs typeface="OPPOSans M" panose="00020600040101010101" pitchFamily="18" charset="-122"/>
              </a:rPr>
              <a:t>时代表当前音符为休止符。最后通过将音符总数放在零地址处来确定音符总数。</a:t>
            </a:r>
          </a:p>
        </p:txBody>
      </p:sp>
      <p:sp>
        <p:nvSpPr>
          <p:cNvPr id="33" name="文本框 32">
            <a:extLst>
              <a:ext uri="{FF2B5EF4-FFF2-40B4-BE49-F238E27FC236}">
                <a16:creationId xmlns:a16="http://schemas.microsoft.com/office/drawing/2014/main" id="{F939B053-FA69-4865-B00A-5BD6D8707AF1}"/>
              </a:ext>
            </a:extLst>
          </p:cNvPr>
          <p:cNvSpPr txBox="1"/>
          <p:nvPr/>
        </p:nvSpPr>
        <p:spPr>
          <a:xfrm>
            <a:off x="9660797" y="3136412"/>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2</a:t>
            </a:r>
            <a:endParaRPr lang="zh-CN" altLang="en-US" sz="2400" b="1" dirty="0">
              <a:solidFill>
                <a:schemeClr val="accent1"/>
              </a:solidFill>
              <a:latin typeface="+mj-ea"/>
              <a:ea typeface="+mj-ea"/>
              <a:cs typeface="OPPOSans M" panose="00020600040101010101" pitchFamily="18" charset="-122"/>
            </a:endParaRPr>
          </a:p>
        </p:txBody>
      </p:sp>
      <p:sp>
        <p:nvSpPr>
          <p:cNvPr id="34" name="文本框 33">
            <a:extLst>
              <a:ext uri="{FF2B5EF4-FFF2-40B4-BE49-F238E27FC236}">
                <a16:creationId xmlns:a16="http://schemas.microsoft.com/office/drawing/2014/main" id="{CC005BBA-4D44-4876-B190-42972F9E7BA3}"/>
              </a:ext>
            </a:extLst>
          </p:cNvPr>
          <p:cNvSpPr txBox="1"/>
          <p:nvPr/>
        </p:nvSpPr>
        <p:spPr>
          <a:xfrm>
            <a:off x="7870824" y="3591039"/>
            <a:ext cx="3362371" cy="851259"/>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频率直接读取，持续时间使用计数器确定，每次操作按键（如按下或松开）都会触发计数器的更新和开始计数。</a:t>
            </a:r>
          </a:p>
        </p:txBody>
      </p:sp>
      <p:sp>
        <p:nvSpPr>
          <p:cNvPr id="35" name="文本框 34">
            <a:extLst>
              <a:ext uri="{FF2B5EF4-FFF2-40B4-BE49-F238E27FC236}">
                <a16:creationId xmlns:a16="http://schemas.microsoft.com/office/drawing/2014/main" id="{7A8480A1-FA4B-4061-A250-7D76CB18F7B3}"/>
              </a:ext>
            </a:extLst>
          </p:cNvPr>
          <p:cNvSpPr txBox="1"/>
          <p:nvPr/>
        </p:nvSpPr>
        <p:spPr>
          <a:xfrm>
            <a:off x="9660797" y="4886054"/>
            <a:ext cx="1574470"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解决方案</a:t>
            </a:r>
            <a:r>
              <a:rPr lang="en-US" altLang="zh-CN" sz="2400" b="1" dirty="0">
                <a:solidFill>
                  <a:schemeClr val="accent1"/>
                </a:solidFill>
                <a:latin typeface="+mj-ea"/>
                <a:ea typeface="+mj-ea"/>
                <a:cs typeface="OPPOSans M" panose="00020600040101010101" pitchFamily="18" charset="-122"/>
              </a:rPr>
              <a:t>3</a:t>
            </a:r>
            <a:endParaRPr lang="zh-CN" altLang="en-US" sz="2400" b="1" dirty="0">
              <a:solidFill>
                <a:schemeClr val="accent1"/>
              </a:solidFill>
              <a:latin typeface="+mj-ea"/>
              <a:ea typeface="+mj-ea"/>
              <a:cs typeface="OPPOSans M" panose="00020600040101010101" pitchFamily="18" charset="-122"/>
            </a:endParaRPr>
          </a:p>
        </p:txBody>
      </p:sp>
      <p:sp>
        <p:nvSpPr>
          <p:cNvPr id="36" name="文本框 35">
            <a:extLst>
              <a:ext uri="{FF2B5EF4-FFF2-40B4-BE49-F238E27FC236}">
                <a16:creationId xmlns:a16="http://schemas.microsoft.com/office/drawing/2014/main" id="{DA311067-95F4-4C7F-99C1-EB7054F4CA51}"/>
              </a:ext>
            </a:extLst>
          </p:cNvPr>
          <p:cNvSpPr txBox="1"/>
          <p:nvPr/>
        </p:nvSpPr>
        <p:spPr>
          <a:xfrm>
            <a:off x="7218168" y="5340681"/>
            <a:ext cx="4015028"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通过多路选择器分解时钟信号，每个模块使用各自的时钟信号；采样模块使用硬件实现，则共用存储部件只剩下数据存储器，用多路选择器控制输入来源即可。</a:t>
            </a:r>
          </a:p>
        </p:txBody>
      </p:sp>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98002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问题与挑战</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83363125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par>
                                <p:cTn id="14" presetID="22" presetClass="entr" presetSubtype="4" fill="hold" nodeType="withEffect">
                                  <p:stCondLst>
                                    <p:cond delay="50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00"/>
                                        <p:tgtEl>
                                          <p:spTgt spid="12"/>
                                        </p:tgtEl>
                                      </p:cBhvr>
                                    </p:animEffect>
                                  </p:childTnLst>
                                </p:cTn>
                              </p:par>
                              <p:par>
                                <p:cTn id="17" presetID="22" presetClass="entr" presetSubtype="4" fill="hold" nodeType="withEffect">
                                  <p:stCondLst>
                                    <p:cond delay="100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27"/>
                                        </p:tgtEl>
                                        <p:attrNameLst>
                                          <p:attrName>style.visibility</p:attrName>
                                        </p:attrNameLst>
                                      </p:cBhvr>
                                      <p:to>
                                        <p:strVal val="visible"/>
                                      </p:to>
                                    </p:set>
                                    <p:animEffect transition="in" filter="wipe(down)">
                                      <p:cBhvr>
                                        <p:cTn id="22" dur="500"/>
                                        <p:tgtEl>
                                          <p:spTgt spid="27"/>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28"/>
                                        </p:tgtEl>
                                        <p:attrNameLst>
                                          <p:attrName>style.visibility</p:attrName>
                                        </p:attrNameLst>
                                      </p:cBhvr>
                                      <p:to>
                                        <p:strVal val="visible"/>
                                      </p:to>
                                    </p:set>
                                    <p:animEffect transition="in" filter="wipe(down)">
                                      <p:cBhvr>
                                        <p:cTn id="25" dur="500"/>
                                        <p:tgtEl>
                                          <p:spTgt spid="28"/>
                                        </p:tgtEl>
                                      </p:cBhvr>
                                    </p:animEffect>
                                  </p:childTnLst>
                                </p:cTn>
                              </p:par>
                              <p:par>
                                <p:cTn id="26" presetID="22" presetClass="entr" presetSubtype="4" fill="hold" grpId="0" nodeType="withEffect">
                                  <p:stCondLst>
                                    <p:cond delay="1000"/>
                                  </p:stCondLst>
                                  <p:childTnLst>
                                    <p:set>
                                      <p:cBhvr>
                                        <p:cTn id="27" dur="1" fill="hold">
                                          <p:stCondLst>
                                            <p:cond delay="0"/>
                                          </p:stCondLst>
                                        </p:cTn>
                                        <p:tgtEl>
                                          <p:spTgt spid="29"/>
                                        </p:tgtEl>
                                        <p:attrNameLst>
                                          <p:attrName>style.visibility</p:attrName>
                                        </p:attrNameLst>
                                      </p:cBhvr>
                                      <p:to>
                                        <p:strVal val="visible"/>
                                      </p:to>
                                    </p:set>
                                    <p:animEffect transition="in" filter="wipe(down)">
                                      <p:cBhvr>
                                        <p:cTn id="28" dur="500"/>
                                        <p:tgtEl>
                                          <p:spTgt spid="29"/>
                                        </p:tgtEl>
                                      </p:cBhvr>
                                    </p:animEffect>
                                  </p:childTnLst>
                                </p:cTn>
                              </p:par>
                              <p:par>
                                <p:cTn id="29" presetID="22" presetClass="entr" presetSubtype="4" fill="hold" grpId="0" nodeType="withEffect">
                                  <p:stCondLst>
                                    <p:cond delay="10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000"/>
                                        <p:tgtEl>
                                          <p:spTgt spid="18"/>
                                        </p:tgtEl>
                                      </p:cBhvr>
                                    </p:animEffect>
                                    <p:anim calcmode="lin" valueType="num">
                                      <p:cBhvr>
                                        <p:cTn id="37" dur="1000" fill="hold"/>
                                        <p:tgtEl>
                                          <p:spTgt spid="18"/>
                                        </p:tgtEl>
                                        <p:attrNameLst>
                                          <p:attrName>ppt_x</p:attrName>
                                        </p:attrNameLst>
                                      </p:cBhvr>
                                      <p:tavLst>
                                        <p:tav tm="0">
                                          <p:val>
                                            <p:strVal val="#ppt_x"/>
                                          </p:val>
                                        </p:tav>
                                        <p:tav tm="100000">
                                          <p:val>
                                            <p:strVal val="#ppt_x"/>
                                          </p:val>
                                        </p:tav>
                                      </p:tavLst>
                                    </p:anim>
                                    <p:anim calcmode="lin" valueType="num">
                                      <p:cBhvr>
                                        <p:cTn id="38" dur="10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5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000"/>
                                        <p:tgtEl>
                                          <p:spTgt spid="21"/>
                                        </p:tgtEl>
                                      </p:cBhvr>
                                    </p:animEffect>
                                    <p:anim calcmode="lin" valueType="num">
                                      <p:cBhvr>
                                        <p:cTn id="42" dur="1000" fill="hold"/>
                                        <p:tgtEl>
                                          <p:spTgt spid="21"/>
                                        </p:tgtEl>
                                        <p:attrNameLst>
                                          <p:attrName>ppt_x</p:attrName>
                                        </p:attrNameLst>
                                      </p:cBhvr>
                                      <p:tavLst>
                                        <p:tav tm="0">
                                          <p:val>
                                            <p:strVal val="#ppt_x"/>
                                          </p:val>
                                        </p:tav>
                                        <p:tav tm="100000">
                                          <p:val>
                                            <p:strVal val="#ppt_x"/>
                                          </p:val>
                                        </p:tav>
                                      </p:tavLst>
                                    </p:anim>
                                    <p:anim calcmode="lin" valueType="num">
                                      <p:cBhvr>
                                        <p:cTn id="43" dur="1000" fill="hold"/>
                                        <p:tgtEl>
                                          <p:spTgt spid="21"/>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10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1000"/>
                                        <p:tgtEl>
                                          <p:spTgt spid="24"/>
                                        </p:tgtEl>
                                      </p:cBhvr>
                                    </p:animEffect>
                                    <p:anim calcmode="lin" valueType="num">
                                      <p:cBhvr>
                                        <p:cTn id="47" dur="1000" fill="hold"/>
                                        <p:tgtEl>
                                          <p:spTgt spid="24"/>
                                        </p:tgtEl>
                                        <p:attrNameLst>
                                          <p:attrName>ppt_x</p:attrName>
                                        </p:attrNameLst>
                                      </p:cBhvr>
                                      <p:tavLst>
                                        <p:tav tm="0">
                                          <p:val>
                                            <p:strVal val="#ppt_x"/>
                                          </p:val>
                                        </p:tav>
                                        <p:tav tm="100000">
                                          <p:val>
                                            <p:strVal val="#ppt_x"/>
                                          </p:val>
                                        </p:tav>
                                      </p:tavLst>
                                    </p:anim>
                                    <p:anim calcmode="lin" valueType="num">
                                      <p:cBhvr>
                                        <p:cTn id="48" dur="1000" fill="hold"/>
                                        <p:tgtEl>
                                          <p:spTgt spid="24"/>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1000"/>
                                        <p:tgtEl>
                                          <p:spTgt spid="31"/>
                                        </p:tgtEl>
                                      </p:cBhvr>
                                    </p:animEffect>
                                    <p:anim calcmode="lin" valueType="num">
                                      <p:cBhvr>
                                        <p:cTn id="52" dur="1000" fill="hold"/>
                                        <p:tgtEl>
                                          <p:spTgt spid="31"/>
                                        </p:tgtEl>
                                        <p:attrNameLst>
                                          <p:attrName>ppt_x</p:attrName>
                                        </p:attrNameLst>
                                      </p:cBhvr>
                                      <p:tavLst>
                                        <p:tav tm="0">
                                          <p:val>
                                            <p:strVal val="#ppt_x"/>
                                          </p:val>
                                        </p:tav>
                                        <p:tav tm="100000">
                                          <p:val>
                                            <p:strVal val="#ppt_x"/>
                                          </p:val>
                                        </p:tav>
                                      </p:tavLst>
                                    </p:anim>
                                    <p:anim calcmode="lin" valueType="num">
                                      <p:cBhvr>
                                        <p:cTn id="53" dur="1000" fill="hold"/>
                                        <p:tgtEl>
                                          <p:spTgt spid="31"/>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1000"/>
                                        <p:tgtEl>
                                          <p:spTgt spid="32"/>
                                        </p:tgtEl>
                                      </p:cBhvr>
                                    </p:animEffect>
                                    <p:anim calcmode="lin" valueType="num">
                                      <p:cBhvr>
                                        <p:cTn id="57" dur="1000" fill="hold"/>
                                        <p:tgtEl>
                                          <p:spTgt spid="32"/>
                                        </p:tgtEl>
                                        <p:attrNameLst>
                                          <p:attrName>ppt_x</p:attrName>
                                        </p:attrNameLst>
                                      </p:cBhvr>
                                      <p:tavLst>
                                        <p:tav tm="0">
                                          <p:val>
                                            <p:strVal val="#ppt_x"/>
                                          </p:val>
                                        </p:tav>
                                        <p:tav tm="100000">
                                          <p:val>
                                            <p:strVal val="#ppt_x"/>
                                          </p:val>
                                        </p:tav>
                                      </p:tavLst>
                                    </p:anim>
                                    <p:anim calcmode="lin" valueType="num">
                                      <p:cBhvr>
                                        <p:cTn id="58" dur="1000" fill="hold"/>
                                        <p:tgtEl>
                                          <p:spTgt spid="32"/>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50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500"/>
                                  </p:stCondLst>
                                  <p:childTnLst>
                                    <p:set>
                                      <p:cBhvr>
                                        <p:cTn id="65" dur="1" fill="hold">
                                          <p:stCondLst>
                                            <p:cond delay="0"/>
                                          </p:stCondLst>
                                        </p:cTn>
                                        <p:tgtEl>
                                          <p:spTgt spid="34"/>
                                        </p:tgtEl>
                                        <p:attrNameLst>
                                          <p:attrName>style.visibility</p:attrName>
                                        </p:attrNameLst>
                                      </p:cBhvr>
                                      <p:to>
                                        <p:strVal val="visible"/>
                                      </p:to>
                                    </p:set>
                                    <p:animEffect transition="in" filter="fade">
                                      <p:cBhvr>
                                        <p:cTn id="66" dur="1000"/>
                                        <p:tgtEl>
                                          <p:spTgt spid="34"/>
                                        </p:tgtEl>
                                      </p:cBhvr>
                                    </p:animEffect>
                                    <p:anim calcmode="lin" valueType="num">
                                      <p:cBhvr>
                                        <p:cTn id="67" dur="1000" fill="hold"/>
                                        <p:tgtEl>
                                          <p:spTgt spid="34"/>
                                        </p:tgtEl>
                                        <p:attrNameLst>
                                          <p:attrName>ppt_x</p:attrName>
                                        </p:attrNameLst>
                                      </p:cBhvr>
                                      <p:tavLst>
                                        <p:tav tm="0">
                                          <p:val>
                                            <p:strVal val="#ppt_x"/>
                                          </p:val>
                                        </p:tav>
                                        <p:tav tm="100000">
                                          <p:val>
                                            <p:strVal val="#ppt_x"/>
                                          </p:val>
                                        </p:tav>
                                      </p:tavLst>
                                    </p:anim>
                                    <p:anim calcmode="lin" valueType="num">
                                      <p:cBhvr>
                                        <p:cTn id="68" dur="1000" fill="hold"/>
                                        <p:tgtEl>
                                          <p:spTgt spid="34"/>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1000"/>
                                  </p:stCondLst>
                                  <p:childTnLst>
                                    <p:set>
                                      <p:cBhvr>
                                        <p:cTn id="70" dur="1" fill="hold">
                                          <p:stCondLst>
                                            <p:cond delay="0"/>
                                          </p:stCondLst>
                                        </p:cTn>
                                        <p:tgtEl>
                                          <p:spTgt spid="35"/>
                                        </p:tgtEl>
                                        <p:attrNameLst>
                                          <p:attrName>style.visibility</p:attrName>
                                        </p:attrNameLst>
                                      </p:cBhvr>
                                      <p:to>
                                        <p:strVal val="visible"/>
                                      </p:to>
                                    </p:set>
                                    <p:animEffect transition="in" filter="fade">
                                      <p:cBhvr>
                                        <p:cTn id="71" dur="1000"/>
                                        <p:tgtEl>
                                          <p:spTgt spid="35"/>
                                        </p:tgtEl>
                                      </p:cBhvr>
                                    </p:animEffect>
                                    <p:anim calcmode="lin" valueType="num">
                                      <p:cBhvr>
                                        <p:cTn id="72" dur="1000" fill="hold"/>
                                        <p:tgtEl>
                                          <p:spTgt spid="35"/>
                                        </p:tgtEl>
                                        <p:attrNameLst>
                                          <p:attrName>ppt_x</p:attrName>
                                        </p:attrNameLst>
                                      </p:cBhvr>
                                      <p:tavLst>
                                        <p:tav tm="0">
                                          <p:val>
                                            <p:strVal val="#ppt_x"/>
                                          </p:val>
                                        </p:tav>
                                        <p:tav tm="100000">
                                          <p:val>
                                            <p:strVal val="#ppt_x"/>
                                          </p:val>
                                        </p:tav>
                                      </p:tavLst>
                                    </p:anim>
                                    <p:anim calcmode="lin" valueType="num">
                                      <p:cBhvr>
                                        <p:cTn id="73" dur="1000" fill="hold"/>
                                        <p:tgtEl>
                                          <p:spTgt spid="35"/>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1000"/>
                                  </p:stCondLst>
                                  <p:childTnLst>
                                    <p:set>
                                      <p:cBhvr>
                                        <p:cTn id="75" dur="1" fill="hold">
                                          <p:stCondLst>
                                            <p:cond delay="0"/>
                                          </p:stCondLst>
                                        </p:cTn>
                                        <p:tgtEl>
                                          <p:spTgt spid="36"/>
                                        </p:tgtEl>
                                        <p:attrNameLst>
                                          <p:attrName>style.visibility</p:attrName>
                                        </p:attrNameLst>
                                      </p:cBhvr>
                                      <p:to>
                                        <p:strVal val="visible"/>
                                      </p:to>
                                    </p:set>
                                    <p:animEffect transition="in" filter="fade">
                                      <p:cBhvr>
                                        <p:cTn id="76" dur="1000"/>
                                        <p:tgtEl>
                                          <p:spTgt spid="36"/>
                                        </p:tgtEl>
                                      </p:cBhvr>
                                    </p:animEffect>
                                    <p:anim calcmode="lin" valueType="num">
                                      <p:cBhvr>
                                        <p:cTn id="77" dur="1000" fill="hold"/>
                                        <p:tgtEl>
                                          <p:spTgt spid="36"/>
                                        </p:tgtEl>
                                        <p:attrNameLst>
                                          <p:attrName>ppt_x</p:attrName>
                                        </p:attrNameLst>
                                      </p:cBhvr>
                                      <p:tavLst>
                                        <p:tav tm="0">
                                          <p:val>
                                            <p:strVal val="#ppt_x"/>
                                          </p:val>
                                        </p:tav>
                                        <p:tav tm="100000">
                                          <p:val>
                                            <p:strVal val="#ppt_x"/>
                                          </p:val>
                                        </p:tav>
                                      </p:tavLst>
                                    </p:anim>
                                    <p:anim calcmode="lin" valueType="num">
                                      <p:cBhvr>
                                        <p:cTn id="7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7" grpId="0"/>
      <p:bldP spid="28" grpId="0"/>
      <p:bldP spid="29" grpId="0"/>
      <p:bldP spid="30" grpId="0"/>
      <p:bldP spid="31" grpId="0"/>
      <p:bldP spid="32" grpId="0"/>
      <p:bldP spid="33" grpId="0"/>
      <p:bldP spid="34" grpId="0"/>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04</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000" dirty="0">
                <a:latin typeface="+mj-ea"/>
                <a:ea typeface="+mj-ea"/>
              </a:rPr>
              <a:t>项目展示</a:t>
            </a: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Display</a:t>
            </a:r>
          </a:p>
        </p:txBody>
      </p:sp>
      <p:sp>
        <p:nvSpPr>
          <p:cNvPr id="14" name="椭圆 13">
            <a:extLst>
              <a:ext uri="{FF2B5EF4-FFF2-40B4-BE49-F238E27FC236}">
                <a16:creationId xmlns:a16="http://schemas.microsoft.com/office/drawing/2014/main" id="{878D678B-B777-439D-8979-4028F0FE2DD1}"/>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9AA0D160-7A81-46F3-B1F8-260632BC568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3" name="矩形: 圆角 12">
            <a:extLst>
              <a:ext uri="{FF2B5EF4-FFF2-40B4-BE49-F238E27FC236}">
                <a16:creationId xmlns:a16="http://schemas.microsoft.com/office/drawing/2014/main" id="{49518E60-0705-443C-A0BB-6ADCE5D51F61}"/>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0373277"/>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图片 143">
            <a:extLst>
              <a:ext uri="{FF2B5EF4-FFF2-40B4-BE49-F238E27FC236}">
                <a16:creationId xmlns:a16="http://schemas.microsoft.com/office/drawing/2014/main" id="{C94C77DE-F510-4A28-AB21-A01389FB85A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42" name="矩形 141">
            <a:extLst>
              <a:ext uri="{FF2B5EF4-FFF2-40B4-BE49-F238E27FC236}">
                <a16:creationId xmlns:a16="http://schemas.microsoft.com/office/drawing/2014/main" id="{532D1B91-ABFC-4765-B3DD-8D9D6C59453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文本框 142">
            <a:extLst>
              <a:ext uri="{FF2B5EF4-FFF2-40B4-BE49-F238E27FC236}">
                <a16:creationId xmlns:a16="http://schemas.microsoft.com/office/drawing/2014/main" id="{518811FA-B19A-43C5-A077-84C176357DAC}"/>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项目展示</a:t>
            </a:r>
          </a:p>
        </p:txBody>
      </p:sp>
      <p:pic>
        <p:nvPicPr>
          <p:cNvPr id="40" name="图片 39">
            <a:extLst>
              <a:ext uri="{FF2B5EF4-FFF2-40B4-BE49-F238E27FC236}">
                <a16:creationId xmlns:a16="http://schemas.microsoft.com/office/drawing/2014/main" id="{4D53F13A-070E-4D22-AF03-B38B76E25E4B}"/>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6803953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a:extLst>
              <a:ext uri="{FF2B5EF4-FFF2-40B4-BE49-F238E27FC236}">
                <a16:creationId xmlns:a16="http://schemas.microsoft.com/office/drawing/2014/main" id="{736ED686-BC61-4F8A-BC32-496A80E08D0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a:extLst>
              <a:ext uri="{FF2B5EF4-FFF2-40B4-BE49-F238E27FC236}">
                <a16:creationId xmlns:a16="http://schemas.microsoft.com/office/drawing/2014/main" id="{C952FEA3-805C-4E2C-872A-911EAEEB9EE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pic>
        <p:nvPicPr>
          <p:cNvPr id="22" name="图片 21">
            <a:extLst>
              <a:ext uri="{FF2B5EF4-FFF2-40B4-BE49-F238E27FC236}">
                <a16:creationId xmlns:a16="http://schemas.microsoft.com/office/drawing/2014/main" id="{E1FBB040-7415-4F46-81C5-60A792A2C9A4}"/>
              </a:ext>
            </a:extLst>
          </p:cNvPr>
          <p:cNvPicPr>
            <a:picLocks noChangeAspect="1"/>
          </p:cNvPicPr>
          <p:nvPr/>
        </p:nvPicPr>
        <p:blipFill rotWithShape="1">
          <a:blip r:embed="rId4">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23" name="文本框 22">
            <a:extLst>
              <a:ext uri="{FF2B5EF4-FFF2-40B4-BE49-F238E27FC236}">
                <a16:creationId xmlns:a16="http://schemas.microsoft.com/office/drawing/2014/main" id="{1F8895FF-9E53-47CF-9F92-CAA1994954D4}"/>
              </a:ext>
            </a:extLst>
          </p:cNvPr>
          <p:cNvSpPr txBox="1"/>
          <p:nvPr/>
        </p:nvSpPr>
        <p:spPr>
          <a:xfrm>
            <a:off x="8602316" y="1032025"/>
            <a:ext cx="2268000" cy="523220"/>
          </a:xfrm>
          <a:prstGeom prst="rect">
            <a:avLst/>
          </a:prstGeom>
          <a:noFill/>
        </p:spPr>
        <p:txBody>
          <a:bodyPr wrap="square" rtlCol="0" anchor="ctr">
            <a:spAutoFit/>
          </a:bodyPr>
          <a:lstStyle/>
          <a:p>
            <a:pPr algn="dist"/>
            <a:r>
              <a:rPr lang="en-US" altLang="zh-CN" sz="2800" dirty="0">
                <a:solidFill>
                  <a:schemeClr val="bg1">
                    <a:lumMod val="50000"/>
                  </a:schemeClr>
                </a:solidFill>
                <a:latin typeface="+mj-lt"/>
              </a:rPr>
              <a:t>CONTENTS</a:t>
            </a:r>
            <a:endParaRPr lang="zh-CN" altLang="en-US" sz="2800" dirty="0" err="1">
              <a:solidFill>
                <a:schemeClr val="bg1">
                  <a:lumMod val="50000"/>
                </a:schemeClr>
              </a:solidFill>
              <a:latin typeface="+mj-lt"/>
            </a:endParaRPr>
          </a:p>
        </p:txBody>
      </p:sp>
      <p:sp>
        <p:nvSpPr>
          <p:cNvPr id="24" name="矩形: 圆角 23">
            <a:extLst>
              <a:ext uri="{FF2B5EF4-FFF2-40B4-BE49-F238E27FC236}">
                <a16:creationId xmlns:a16="http://schemas.microsoft.com/office/drawing/2014/main" id="{4A13DD0D-D7B2-42BB-959C-59E11BD249F0}"/>
              </a:ext>
            </a:extLst>
          </p:cNvPr>
          <p:cNvSpPr/>
          <p:nvPr/>
        </p:nvSpPr>
        <p:spPr>
          <a:xfrm>
            <a:off x="7264385" y="2032237"/>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01 </a:t>
            </a:r>
            <a:r>
              <a:rPr lang="zh-CN" altLang="en-US" sz="2800" dirty="0">
                <a:latin typeface="+mj-ea"/>
                <a:ea typeface="+mj-ea"/>
              </a:rPr>
              <a:t>团队介绍</a:t>
            </a:r>
          </a:p>
        </p:txBody>
      </p:sp>
      <p:sp>
        <p:nvSpPr>
          <p:cNvPr id="25" name="矩形: 圆角 24">
            <a:extLst>
              <a:ext uri="{FF2B5EF4-FFF2-40B4-BE49-F238E27FC236}">
                <a16:creationId xmlns:a16="http://schemas.microsoft.com/office/drawing/2014/main" id="{58021E7A-58D9-4DB9-A1F9-B57D85420DB2}"/>
              </a:ext>
            </a:extLst>
          </p:cNvPr>
          <p:cNvSpPr/>
          <p:nvPr/>
        </p:nvSpPr>
        <p:spPr>
          <a:xfrm>
            <a:off x="7264386" y="3092816"/>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02 </a:t>
            </a:r>
            <a:r>
              <a:rPr lang="zh-CN" altLang="en-US" sz="2800" dirty="0">
                <a:latin typeface="+mj-ea"/>
                <a:ea typeface="+mj-ea"/>
              </a:rPr>
              <a:t>项目介绍</a:t>
            </a:r>
          </a:p>
        </p:txBody>
      </p:sp>
      <p:sp>
        <p:nvSpPr>
          <p:cNvPr id="26" name="矩形: 圆角 25">
            <a:extLst>
              <a:ext uri="{FF2B5EF4-FFF2-40B4-BE49-F238E27FC236}">
                <a16:creationId xmlns:a16="http://schemas.microsoft.com/office/drawing/2014/main" id="{334DB154-CE68-469E-BD49-10D1FB2BD5B9}"/>
              </a:ext>
            </a:extLst>
          </p:cNvPr>
          <p:cNvSpPr/>
          <p:nvPr/>
        </p:nvSpPr>
        <p:spPr>
          <a:xfrm>
            <a:off x="7264386" y="415339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03 </a:t>
            </a:r>
            <a:r>
              <a:rPr lang="zh-CN" altLang="en-US" sz="2800" dirty="0">
                <a:latin typeface="+mj-ea"/>
                <a:ea typeface="+mj-ea"/>
              </a:rPr>
              <a:t>开发过程</a:t>
            </a:r>
          </a:p>
        </p:txBody>
      </p:sp>
      <p:sp>
        <p:nvSpPr>
          <p:cNvPr id="27" name="矩形: 圆角 26">
            <a:extLst>
              <a:ext uri="{FF2B5EF4-FFF2-40B4-BE49-F238E27FC236}">
                <a16:creationId xmlns:a16="http://schemas.microsoft.com/office/drawing/2014/main" id="{36728CF3-F673-4912-9064-D23877CD0EBA}"/>
              </a:ext>
            </a:extLst>
          </p:cNvPr>
          <p:cNvSpPr/>
          <p:nvPr/>
        </p:nvSpPr>
        <p:spPr>
          <a:xfrm>
            <a:off x="7264386" y="5213975"/>
            <a:ext cx="2675862" cy="612000"/>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latin typeface="+mj-ea"/>
                <a:ea typeface="+mj-ea"/>
              </a:rPr>
              <a:t>04 </a:t>
            </a:r>
            <a:r>
              <a:rPr lang="zh-CN" altLang="en-US" sz="2800" dirty="0">
                <a:latin typeface="+mj-ea"/>
                <a:ea typeface="+mj-ea"/>
              </a:rPr>
              <a:t>项目展示</a:t>
            </a:r>
          </a:p>
        </p:txBody>
      </p:sp>
      <p:pic>
        <p:nvPicPr>
          <p:cNvPr id="28" name="图片 27">
            <a:extLst>
              <a:ext uri="{FF2B5EF4-FFF2-40B4-BE49-F238E27FC236}">
                <a16:creationId xmlns:a16="http://schemas.microsoft.com/office/drawing/2014/main" id="{9367BE56-939D-4A02-BDBA-0571C6CF6736}"/>
              </a:ext>
            </a:extLst>
          </p:cNvPr>
          <p:cNvPicPr>
            <a:picLocks noChangeAspect="1"/>
          </p:cNvPicPr>
          <p:nvPr/>
        </p:nvPicPr>
        <p:blipFill rotWithShape="1">
          <a:blip r:embed="rId4">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sp>
        <p:nvSpPr>
          <p:cNvPr id="29" name="文本框 28">
            <a:extLst>
              <a:ext uri="{FF2B5EF4-FFF2-40B4-BE49-F238E27FC236}">
                <a16:creationId xmlns:a16="http://schemas.microsoft.com/office/drawing/2014/main" id="{DD575C4C-5DD1-49A8-B292-33606FAC1764}"/>
              </a:ext>
            </a:extLst>
          </p:cNvPr>
          <p:cNvSpPr txBox="1"/>
          <p:nvPr/>
        </p:nvSpPr>
        <p:spPr>
          <a:xfrm>
            <a:off x="7069005" y="616705"/>
            <a:ext cx="1697901" cy="1015663"/>
          </a:xfrm>
          <a:prstGeom prst="rect">
            <a:avLst/>
          </a:prstGeom>
          <a:noFill/>
        </p:spPr>
        <p:txBody>
          <a:bodyPr wrap="none" rtlCol="0" anchor="ctr">
            <a:spAutoFit/>
          </a:bodyPr>
          <a:lstStyle/>
          <a:p>
            <a:pPr algn="ctr"/>
            <a:r>
              <a:rPr kumimoji="0" lang="zh-CN" altLang="en-US" sz="6000" b="1" i="0" u="none" strike="noStrike" kern="1200" cap="none" spc="0" normalizeH="0" baseline="0" noProof="0" dirty="0">
                <a:ln>
                  <a:noFill/>
                </a:ln>
                <a:solidFill>
                  <a:schemeClr val="accent1"/>
                </a:solidFill>
                <a:effectLst/>
                <a:uLnTx/>
                <a:uFillTx/>
                <a:latin typeface="阿里巴巴普惠体 B"/>
                <a:ea typeface="阿里巴巴普惠体 B"/>
                <a:cs typeface="+mn-cs"/>
              </a:rPr>
              <a:t>目</a:t>
            </a:r>
            <a:r>
              <a:rPr lang="zh-CN" altLang="en-US" sz="6000" b="1" dirty="0">
                <a:solidFill>
                  <a:schemeClr val="accent1"/>
                </a:solidFill>
                <a:latin typeface="阿里巴巴普惠体 B"/>
                <a:ea typeface="阿里巴巴普惠体 B"/>
              </a:rPr>
              <a:t>录</a:t>
            </a:r>
            <a:endParaRPr lang="zh-CN" altLang="en-US" sz="6000" b="1" dirty="0">
              <a:solidFill>
                <a:schemeClr val="accent1"/>
              </a:solidFill>
              <a:latin typeface="+mj-ea"/>
              <a:ea typeface="+mj-ea"/>
            </a:endParaRPr>
          </a:p>
        </p:txBody>
      </p:sp>
      <p:cxnSp>
        <p:nvCxnSpPr>
          <p:cNvPr id="30" name="直接连接符 29">
            <a:extLst>
              <a:ext uri="{FF2B5EF4-FFF2-40B4-BE49-F238E27FC236}">
                <a16:creationId xmlns:a16="http://schemas.microsoft.com/office/drawing/2014/main" id="{17580EEF-BBBD-4E56-83F7-93EE97A43553}"/>
              </a:ext>
            </a:extLst>
          </p:cNvPr>
          <p:cNvCxnSpPr/>
          <p:nvPr/>
        </p:nvCxnSpPr>
        <p:spPr>
          <a:xfrm>
            <a:off x="7264385" y="1632368"/>
            <a:ext cx="3492515"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CEC65D8F-4837-40A6-8969-E04C85A202A9}"/>
              </a:ext>
            </a:extLst>
          </p:cNvPr>
          <p:cNvSpPr txBox="1"/>
          <p:nvPr/>
        </p:nvSpPr>
        <p:spPr>
          <a:xfrm>
            <a:off x="9940246" y="2190027"/>
            <a:ext cx="1885907" cy="316278"/>
          </a:xfrm>
          <a:prstGeom prst="rect">
            <a:avLst/>
          </a:prstGeom>
          <a:noFill/>
        </p:spPr>
        <p:txBody>
          <a:bodyPr wrap="square">
            <a:noAutofit/>
          </a:bodyPr>
          <a:lstStyle/>
          <a:p>
            <a:r>
              <a:rPr lang="en-US" altLang="zh-CN" sz="1400" dirty="0">
                <a:solidFill>
                  <a:schemeClr val="bg1">
                    <a:lumMod val="50000"/>
                  </a:schemeClr>
                </a:solidFill>
              </a:rPr>
              <a:t>Team Introduction</a:t>
            </a:r>
            <a:endParaRPr lang="zh-CN" altLang="en-US" sz="1400" dirty="0">
              <a:solidFill>
                <a:schemeClr val="bg1">
                  <a:lumMod val="50000"/>
                </a:schemeClr>
              </a:solidFill>
            </a:endParaRPr>
          </a:p>
        </p:txBody>
      </p:sp>
      <p:sp>
        <p:nvSpPr>
          <p:cNvPr id="32" name="文本框 31">
            <a:extLst>
              <a:ext uri="{FF2B5EF4-FFF2-40B4-BE49-F238E27FC236}">
                <a16:creationId xmlns:a16="http://schemas.microsoft.com/office/drawing/2014/main" id="{9726955E-7077-452B-9A23-7096365A2B24}"/>
              </a:ext>
            </a:extLst>
          </p:cNvPr>
          <p:cNvSpPr txBox="1"/>
          <p:nvPr/>
        </p:nvSpPr>
        <p:spPr>
          <a:xfrm>
            <a:off x="9965782" y="3244531"/>
            <a:ext cx="1885906" cy="305105"/>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Introduction</a:t>
            </a:r>
            <a:endParaRPr lang="zh-CN" altLang="en-US" dirty="0">
              <a:solidFill>
                <a:schemeClr val="bg1">
                  <a:lumMod val="50000"/>
                </a:schemeClr>
              </a:solidFill>
            </a:endParaRPr>
          </a:p>
        </p:txBody>
      </p:sp>
      <p:sp>
        <p:nvSpPr>
          <p:cNvPr id="33" name="文本框 32">
            <a:extLst>
              <a:ext uri="{FF2B5EF4-FFF2-40B4-BE49-F238E27FC236}">
                <a16:creationId xmlns:a16="http://schemas.microsoft.com/office/drawing/2014/main" id="{89A1471F-1D66-464D-B996-57519335D3A6}"/>
              </a:ext>
            </a:extLst>
          </p:cNvPr>
          <p:cNvSpPr txBox="1"/>
          <p:nvPr/>
        </p:nvSpPr>
        <p:spPr>
          <a:xfrm>
            <a:off x="9940247" y="4302227"/>
            <a:ext cx="1885906"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Development Process</a:t>
            </a:r>
            <a:endParaRPr lang="zh-CN" altLang="en-US" dirty="0">
              <a:solidFill>
                <a:schemeClr val="bg1">
                  <a:lumMod val="50000"/>
                </a:schemeClr>
              </a:solidFill>
            </a:endParaRPr>
          </a:p>
        </p:txBody>
      </p:sp>
      <p:sp>
        <p:nvSpPr>
          <p:cNvPr id="34" name="文本框 33">
            <a:extLst>
              <a:ext uri="{FF2B5EF4-FFF2-40B4-BE49-F238E27FC236}">
                <a16:creationId xmlns:a16="http://schemas.microsoft.com/office/drawing/2014/main" id="{E41422F2-1873-4173-8D03-799D5E39B891}"/>
              </a:ext>
            </a:extLst>
          </p:cNvPr>
          <p:cNvSpPr txBox="1"/>
          <p:nvPr/>
        </p:nvSpPr>
        <p:spPr>
          <a:xfrm>
            <a:off x="9940246" y="5388480"/>
            <a:ext cx="1751645" cy="270400"/>
          </a:xfrm>
          <a:prstGeom prst="rect">
            <a:avLst/>
          </a:prstGeom>
          <a:noFill/>
        </p:spPr>
        <p:txBody>
          <a:bodyPr wrap="square">
            <a:noAutofit/>
          </a:bodyPr>
          <a:lstStyle>
            <a:defPPr>
              <a:defRPr lang="zh-CN"/>
            </a:defPPr>
            <a:lvl1pPr>
              <a:defRPr sz="1400">
                <a:solidFill>
                  <a:schemeClr val="bg1"/>
                </a:solidFill>
              </a:defRPr>
            </a:lvl1pPr>
          </a:lstStyle>
          <a:p>
            <a:r>
              <a:rPr lang="en-US" altLang="zh-CN" dirty="0">
                <a:solidFill>
                  <a:schemeClr val="bg1">
                    <a:lumMod val="50000"/>
                  </a:schemeClr>
                </a:solidFill>
              </a:rPr>
              <a:t>Project Display</a:t>
            </a:r>
            <a:endParaRPr lang="zh-CN" altLang="en-US" dirty="0">
              <a:solidFill>
                <a:schemeClr val="bg1">
                  <a:lumMod val="50000"/>
                </a:schemeClr>
              </a:solidFill>
            </a:endParaRPr>
          </a:p>
        </p:txBody>
      </p:sp>
    </p:spTree>
    <p:extLst>
      <p:ext uri="{BB962C8B-B14F-4D97-AF65-F5344CB8AC3E}">
        <p14:creationId xmlns:p14="http://schemas.microsoft.com/office/powerpoint/2010/main" val="401763104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30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ppt_x"/>
                                          </p:val>
                                        </p:tav>
                                        <p:tav tm="100000">
                                          <p:val>
                                            <p:strVal val="#ppt_x"/>
                                          </p:val>
                                        </p:tav>
                                      </p:tavLst>
                                    </p:anim>
                                    <p:anim calcmode="lin" valueType="num">
                                      <p:cBhvr additive="base">
                                        <p:cTn id="12" dur="50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6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9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ppt_x"/>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additive="base">
                                        <p:cTn id="23" dur="500" fill="hold"/>
                                        <p:tgtEl>
                                          <p:spTgt spid="31"/>
                                        </p:tgtEl>
                                        <p:attrNameLst>
                                          <p:attrName>ppt_x</p:attrName>
                                        </p:attrNameLst>
                                      </p:cBhvr>
                                      <p:tavLst>
                                        <p:tav tm="0">
                                          <p:val>
                                            <p:strVal val="#ppt_x"/>
                                          </p:val>
                                        </p:tav>
                                        <p:tav tm="100000">
                                          <p:val>
                                            <p:strVal val="#ppt_x"/>
                                          </p:val>
                                        </p:tav>
                                      </p:tavLst>
                                    </p:anim>
                                    <p:anim calcmode="lin" valueType="num">
                                      <p:cBhvr additive="base">
                                        <p:cTn id="24" dur="500" fill="hold"/>
                                        <p:tgtEl>
                                          <p:spTgt spid="3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30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ppt_x"/>
                                          </p:val>
                                        </p:tav>
                                        <p:tav tm="100000">
                                          <p:val>
                                            <p:strVal val="#ppt_x"/>
                                          </p:val>
                                        </p:tav>
                                      </p:tavLst>
                                    </p:anim>
                                    <p:anim calcmode="lin" valueType="num">
                                      <p:cBhvr additive="base">
                                        <p:cTn id="28" dur="500" fill="hold"/>
                                        <p:tgtEl>
                                          <p:spTgt spid="3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60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500" fill="hold"/>
                                        <p:tgtEl>
                                          <p:spTgt spid="33"/>
                                        </p:tgtEl>
                                        <p:attrNameLst>
                                          <p:attrName>ppt_x</p:attrName>
                                        </p:attrNameLst>
                                      </p:cBhvr>
                                      <p:tavLst>
                                        <p:tav tm="0">
                                          <p:val>
                                            <p:strVal val="#ppt_x"/>
                                          </p:val>
                                        </p:tav>
                                        <p:tav tm="100000">
                                          <p:val>
                                            <p:strVal val="#ppt_x"/>
                                          </p:val>
                                        </p:tav>
                                      </p:tavLst>
                                    </p:anim>
                                    <p:anim calcmode="lin" valueType="num">
                                      <p:cBhvr additive="base">
                                        <p:cTn id="32" dur="500" fill="hold"/>
                                        <p:tgtEl>
                                          <p:spTgt spid="3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90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500" fill="hold"/>
                                        <p:tgtEl>
                                          <p:spTgt spid="34"/>
                                        </p:tgtEl>
                                        <p:attrNameLst>
                                          <p:attrName>ppt_x</p:attrName>
                                        </p:attrNameLst>
                                      </p:cBhvr>
                                      <p:tavLst>
                                        <p:tav tm="0">
                                          <p:val>
                                            <p:strVal val="#ppt_x"/>
                                          </p:val>
                                        </p:tav>
                                        <p:tav tm="100000">
                                          <p:val>
                                            <p:strVal val="#ppt_x"/>
                                          </p:val>
                                        </p:tav>
                                      </p:tavLst>
                                    </p:anim>
                                    <p:anim calcmode="lin" valueType="num">
                                      <p:cBhvr additive="base">
                                        <p:cTn id="36"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31" grpId="0"/>
      <p:bldP spid="32" grpId="0"/>
      <p:bldP spid="33"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a:extLst>
              <a:ext uri="{FF2B5EF4-FFF2-40B4-BE49-F238E27FC236}">
                <a16:creationId xmlns:a16="http://schemas.microsoft.com/office/drawing/2014/main" id="{1DF6AE28-A6E0-4756-B78C-70005478ACD2}"/>
              </a:ext>
            </a:extLst>
          </p:cNvPr>
          <p:cNvPicPr>
            <a:picLocks noChangeAspect="1"/>
          </p:cNvPicPr>
          <p:nvPr/>
        </p:nvPicPr>
        <p:blipFill>
          <a:blip r:embed="rId2">
            <a:extLst>
              <a:ext uri="{28A0092B-C50C-407E-A947-70E740481C1C}">
                <a14:useLocalDpi xmlns:a14="http://schemas.microsoft.com/office/drawing/2010/main" val="0"/>
              </a:ext>
            </a:extLst>
          </a:blip>
          <a:srcRect b="9135"/>
          <a:stretch>
            <a:fillRect/>
          </a:stretch>
        </p:blipFill>
        <p:spPr>
          <a:xfrm>
            <a:off x="6531430" y="0"/>
            <a:ext cx="5660571" cy="6858000"/>
          </a:xfrm>
          <a:custGeom>
            <a:avLst/>
            <a:gdLst>
              <a:gd name="connsiteX0" fmla="*/ 0 w 5660571"/>
              <a:gd name="connsiteY0" fmla="*/ 0 h 6858000"/>
              <a:gd name="connsiteX1" fmla="*/ 5660571 w 5660571"/>
              <a:gd name="connsiteY1" fmla="*/ 0 h 6858000"/>
              <a:gd name="connsiteX2" fmla="*/ 5660571 w 5660571"/>
              <a:gd name="connsiteY2" fmla="*/ 6858000 h 6858000"/>
              <a:gd name="connsiteX3" fmla="*/ 0 w 56605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660571" h="6858000">
                <a:moveTo>
                  <a:pt x="0" y="0"/>
                </a:moveTo>
                <a:lnTo>
                  <a:pt x="5660571" y="0"/>
                </a:lnTo>
                <a:lnTo>
                  <a:pt x="5660571" y="6858000"/>
                </a:lnTo>
                <a:lnTo>
                  <a:pt x="0" y="6858000"/>
                </a:lnTo>
                <a:close/>
              </a:path>
            </a:pathLst>
          </a:custGeom>
        </p:spPr>
      </p:pic>
      <p:sp>
        <p:nvSpPr>
          <p:cNvPr id="33" name="任意多边形: 形状 32">
            <a:extLst>
              <a:ext uri="{FF2B5EF4-FFF2-40B4-BE49-F238E27FC236}">
                <a16:creationId xmlns:a16="http://schemas.microsoft.com/office/drawing/2014/main" id="{398E03D2-B7BB-4111-A52F-792848BBFF2C}"/>
              </a:ext>
            </a:extLst>
          </p:cNvPr>
          <p:cNvSpPr/>
          <p:nvPr/>
        </p:nvSpPr>
        <p:spPr>
          <a:xfrm>
            <a:off x="1" y="0"/>
            <a:ext cx="7910287" cy="6858000"/>
          </a:xfrm>
          <a:custGeom>
            <a:avLst/>
            <a:gdLst>
              <a:gd name="connsiteX0" fmla="*/ 0 w 7910287"/>
              <a:gd name="connsiteY0" fmla="*/ 0 h 6858000"/>
              <a:gd name="connsiteX1" fmla="*/ 6549704 w 7910287"/>
              <a:gd name="connsiteY1" fmla="*/ 0 h 6858000"/>
              <a:gd name="connsiteX2" fmla="*/ 6648050 w 7910287"/>
              <a:gd name="connsiteY2" fmla="*/ 107260 h 6858000"/>
              <a:gd name="connsiteX3" fmla="*/ 7910287 w 7910287"/>
              <a:gd name="connsiteY3" fmla="*/ 3429000 h 6858000"/>
              <a:gd name="connsiteX4" fmla="*/ 6648050 w 7910287"/>
              <a:gd name="connsiteY4" fmla="*/ 6750740 h 6858000"/>
              <a:gd name="connsiteX5" fmla="*/ 6549704 w 7910287"/>
              <a:gd name="connsiteY5" fmla="*/ 6858000 h 6858000"/>
              <a:gd name="connsiteX6" fmla="*/ 0 w 79102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0287" h="6858000">
                <a:moveTo>
                  <a:pt x="0" y="0"/>
                </a:moveTo>
                <a:lnTo>
                  <a:pt x="6549704" y="0"/>
                </a:lnTo>
                <a:lnTo>
                  <a:pt x="6648050" y="107260"/>
                </a:lnTo>
                <a:cubicBezTo>
                  <a:pt x="7436596" y="1009947"/>
                  <a:pt x="7910287" y="2167213"/>
                  <a:pt x="7910287" y="3429000"/>
                </a:cubicBezTo>
                <a:cubicBezTo>
                  <a:pt x="7910287" y="4690788"/>
                  <a:pt x="7436596" y="5848054"/>
                  <a:pt x="6648050" y="6750740"/>
                </a:cubicBezTo>
                <a:lnTo>
                  <a:pt x="6549704" y="6858000"/>
                </a:lnTo>
                <a:lnTo>
                  <a:pt x="0" y="68580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6A9E6B50-FD3E-4041-BDC3-ED8457619C2E}"/>
              </a:ext>
            </a:extLst>
          </p:cNvPr>
          <p:cNvSpPr/>
          <p:nvPr/>
        </p:nvSpPr>
        <p:spPr>
          <a:xfrm>
            <a:off x="0" y="0"/>
            <a:ext cx="7545617" cy="6858000"/>
          </a:xfrm>
          <a:custGeom>
            <a:avLst/>
            <a:gdLst>
              <a:gd name="connsiteX0" fmla="*/ 0 w 7545617"/>
              <a:gd name="connsiteY0" fmla="*/ 0 h 6858000"/>
              <a:gd name="connsiteX1" fmla="*/ 6053584 w 7545617"/>
              <a:gd name="connsiteY1" fmla="*/ 0 h 6858000"/>
              <a:gd name="connsiteX2" fmla="*/ 6204380 w 7545617"/>
              <a:gd name="connsiteY2" fmla="*/ 149423 h 6858000"/>
              <a:gd name="connsiteX3" fmla="*/ 7545617 w 7545617"/>
              <a:gd name="connsiteY3" fmla="*/ 3429000 h 6858000"/>
              <a:gd name="connsiteX4" fmla="*/ 6204380 w 7545617"/>
              <a:gd name="connsiteY4" fmla="*/ 6708577 h 6858000"/>
              <a:gd name="connsiteX5" fmla="*/ 6053584 w 7545617"/>
              <a:gd name="connsiteY5" fmla="*/ 6858000 h 6858000"/>
              <a:gd name="connsiteX6" fmla="*/ 0 w 754561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5617" h="6858000">
                <a:moveTo>
                  <a:pt x="0" y="0"/>
                </a:moveTo>
                <a:lnTo>
                  <a:pt x="6053584" y="0"/>
                </a:lnTo>
                <a:lnTo>
                  <a:pt x="6204380" y="149423"/>
                </a:lnTo>
                <a:cubicBezTo>
                  <a:pt x="7037714" y="1015619"/>
                  <a:pt x="7545617" y="2166274"/>
                  <a:pt x="7545617" y="3429000"/>
                </a:cubicBezTo>
                <a:cubicBezTo>
                  <a:pt x="7545617" y="4691726"/>
                  <a:pt x="7037714" y="5842381"/>
                  <a:pt x="6204380" y="6708577"/>
                </a:cubicBezTo>
                <a:lnTo>
                  <a:pt x="6053584" y="6858000"/>
                </a:lnTo>
                <a:lnTo>
                  <a:pt x="0" y="6858000"/>
                </a:lnTo>
                <a:close/>
              </a:path>
            </a:pathLst>
          </a:cu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5" name="图片 34">
            <a:extLst>
              <a:ext uri="{FF2B5EF4-FFF2-40B4-BE49-F238E27FC236}">
                <a16:creationId xmlns:a16="http://schemas.microsoft.com/office/drawing/2014/main" id="{F1D2841D-9867-4FE7-8CDB-8BBDA6AE7345}"/>
              </a:ext>
            </a:extLst>
          </p:cNvPr>
          <p:cNvPicPr>
            <a:picLocks noChangeAspect="1"/>
          </p:cNvPicPr>
          <p:nvPr/>
        </p:nvPicPr>
        <p:blipFill rotWithShape="1">
          <a:blip r:embed="rId3">
            <a:duotone>
              <a:schemeClr val="bg2">
                <a:shade val="45000"/>
                <a:satMod val="135000"/>
              </a:schemeClr>
              <a:prstClr val="white"/>
            </a:duotone>
            <a:alphaModFix amt="25000"/>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l="9821" t="12728" r="57413" b="12566"/>
          <a:stretch/>
        </p:blipFill>
        <p:spPr>
          <a:xfrm>
            <a:off x="0" y="0"/>
            <a:ext cx="7574009" cy="6858000"/>
          </a:xfrm>
          <a:custGeom>
            <a:avLst/>
            <a:gdLst>
              <a:gd name="connsiteX0" fmla="*/ 0 w 7574009"/>
              <a:gd name="connsiteY0" fmla="*/ 0 h 6858000"/>
              <a:gd name="connsiteX1" fmla="*/ 7574009 w 7574009"/>
              <a:gd name="connsiteY1" fmla="*/ 0 h 6858000"/>
              <a:gd name="connsiteX2" fmla="*/ 7574009 w 7574009"/>
              <a:gd name="connsiteY2" fmla="*/ 6858000 h 6858000"/>
              <a:gd name="connsiteX3" fmla="*/ 0 w 75740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74009" h="6858000">
                <a:moveTo>
                  <a:pt x="0" y="0"/>
                </a:moveTo>
                <a:lnTo>
                  <a:pt x="7574009" y="0"/>
                </a:lnTo>
                <a:lnTo>
                  <a:pt x="7574009" y="6858000"/>
                </a:lnTo>
                <a:lnTo>
                  <a:pt x="0" y="6858000"/>
                </a:lnTo>
                <a:close/>
              </a:path>
            </a:pathLst>
          </a:custGeom>
        </p:spPr>
      </p:pic>
      <p:sp>
        <p:nvSpPr>
          <p:cNvPr id="15" name="文本框 14">
            <a:extLst>
              <a:ext uri="{FF2B5EF4-FFF2-40B4-BE49-F238E27FC236}">
                <a16:creationId xmlns:a16="http://schemas.microsoft.com/office/drawing/2014/main" id="{8556C129-3BF6-42BF-B5FC-6EC7EEA2C74D}"/>
              </a:ext>
            </a:extLst>
          </p:cNvPr>
          <p:cNvSpPr txBox="1"/>
          <p:nvPr/>
        </p:nvSpPr>
        <p:spPr>
          <a:xfrm>
            <a:off x="953766" y="2188755"/>
            <a:ext cx="3343025" cy="1200329"/>
          </a:xfrm>
          <a:prstGeom prst="rect">
            <a:avLst/>
          </a:prstGeom>
          <a:noFill/>
        </p:spPr>
        <p:txBody>
          <a:bodyPr wrap="square" rtlCol="0" anchor="ctr">
            <a:spAutoFit/>
          </a:bodyPr>
          <a:lstStyle/>
          <a:p>
            <a:pPr algn="l"/>
            <a:r>
              <a:rPr kumimoji="0" lang="zh-CN" altLang="en-US" sz="7200" b="0" i="0" u="none" strike="noStrike" kern="1200" cap="none" spc="0" normalizeH="0" baseline="0" noProof="0" dirty="0">
                <a:ln>
                  <a:noFill/>
                </a:ln>
                <a:solidFill>
                  <a:schemeClr val="accent1"/>
                </a:solidFill>
                <a:effectLst/>
                <a:uLnTx/>
                <a:uFillTx/>
                <a:latin typeface="阿里巴巴普惠体 B"/>
                <a:ea typeface="阿里巴巴普惠体 B"/>
                <a:cs typeface="+mn-cs"/>
              </a:rPr>
              <a:t>谢谢！</a:t>
            </a:r>
            <a:endParaRPr lang="zh-CN" altLang="en-US" sz="7200" dirty="0">
              <a:solidFill>
                <a:schemeClr val="accent1"/>
              </a:solidFill>
              <a:latin typeface="+mj-ea"/>
              <a:ea typeface="+mj-ea"/>
            </a:endParaRPr>
          </a:p>
        </p:txBody>
      </p:sp>
      <p:sp>
        <p:nvSpPr>
          <p:cNvPr id="25" name="文本框 24">
            <a:extLst>
              <a:ext uri="{FF2B5EF4-FFF2-40B4-BE49-F238E27FC236}">
                <a16:creationId xmlns:a16="http://schemas.microsoft.com/office/drawing/2014/main" id="{C76EC4FF-E70F-4580-9B9C-D31FF8C5ED87}"/>
              </a:ext>
            </a:extLst>
          </p:cNvPr>
          <p:cNvSpPr txBox="1"/>
          <p:nvPr/>
        </p:nvSpPr>
        <p:spPr>
          <a:xfrm>
            <a:off x="871266" y="6028545"/>
            <a:ext cx="2545890" cy="276999"/>
          </a:xfrm>
          <a:prstGeom prst="rect">
            <a:avLst/>
          </a:prstGeom>
          <a:noFill/>
        </p:spPr>
        <p:txBody>
          <a:bodyPr wrap="square">
            <a:spAutoFit/>
          </a:bodyPr>
          <a:lstStyle/>
          <a:p>
            <a:r>
              <a:rPr lang="zh-CN" altLang="en-US" sz="1200" dirty="0">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27" name="直接连接符 26">
            <a:extLst>
              <a:ext uri="{FF2B5EF4-FFF2-40B4-BE49-F238E27FC236}">
                <a16:creationId xmlns:a16="http://schemas.microsoft.com/office/drawing/2014/main" id="{6A1F04DB-5653-4688-A307-AC5B92BDAA4B}"/>
              </a:ext>
            </a:extLst>
          </p:cNvPr>
          <p:cNvCxnSpPr>
            <a:cxnSpLocks/>
          </p:cNvCxnSpPr>
          <p:nvPr/>
        </p:nvCxnSpPr>
        <p:spPr>
          <a:xfrm>
            <a:off x="660083" y="4809555"/>
            <a:ext cx="0" cy="1426145"/>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FB763D41-7291-42D1-8E6A-428590BBAB1A}"/>
              </a:ext>
            </a:extLst>
          </p:cNvPr>
          <p:cNvSpPr/>
          <p:nvPr/>
        </p:nvSpPr>
        <p:spPr>
          <a:xfrm>
            <a:off x="660400" y="1737825"/>
            <a:ext cx="106358" cy="2196000"/>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F7C1D4C9-50CF-4481-8A61-0BA867F75C4B}"/>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658813" y="270546"/>
            <a:ext cx="1779496" cy="529554"/>
          </a:xfrm>
          <a:prstGeom prst="rect">
            <a:avLst/>
          </a:prstGeom>
        </p:spPr>
      </p:pic>
    </p:spTree>
    <p:extLst>
      <p:ext uri="{BB962C8B-B14F-4D97-AF65-F5344CB8AC3E}">
        <p14:creationId xmlns:p14="http://schemas.microsoft.com/office/powerpoint/2010/main" val="37522666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bg>
      <p:bgRef idx="1001">
        <a:schemeClr val="bg1"/>
      </p:bgRef>
    </p:bg>
    <p:spTree>
      <p:nvGrpSpPr>
        <p:cNvPr id="1" name=""/>
        <p:cNvGrpSpPr/>
        <p:nvPr/>
      </p:nvGrpSpPr>
      <p:grpSpPr>
        <a:xfrm>
          <a:off x="0" y="0"/>
          <a:ext cx="0" cy="0"/>
          <a:chOff x="0" y="0"/>
          <a:chExt cx="0" cy="0"/>
        </a:xfrm>
      </p:grpSpPr>
      <p:pic>
        <p:nvPicPr>
          <p:cNvPr id="83" name="图片 82">
            <a:extLst>
              <a:ext uri="{FF2B5EF4-FFF2-40B4-BE49-F238E27FC236}">
                <a16:creationId xmlns:a16="http://schemas.microsoft.com/office/drawing/2014/main" id="{C1465B73-ED69-4EA9-AAA7-34DD28C71969}"/>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0" name="椭圆 29">
            <a:extLst>
              <a:ext uri="{FF2B5EF4-FFF2-40B4-BE49-F238E27FC236}">
                <a16:creationId xmlns:a16="http://schemas.microsoft.com/office/drawing/2014/main" id="{EB8D22BF-443F-47A3-9F1D-A51336D8C97B}"/>
              </a:ext>
            </a:extLst>
          </p:cNvPr>
          <p:cNvSpPr/>
          <p:nvPr/>
        </p:nvSpPr>
        <p:spPr>
          <a:xfrm>
            <a:off x="5200650" y="514350"/>
            <a:ext cx="5829300" cy="5829300"/>
          </a:xfrm>
          <a:prstGeom prst="ellipse">
            <a:avLst/>
          </a:prstGeom>
          <a:gradFill flip="none" rotWithShape="1">
            <a:gsLst>
              <a:gs pos="0">
                <a:schemeClr val="accent1">
                  <a:lumMod val="20000"/>
                  <a:lumOff val="80000"/>
                  <a:alpha val="15000"/>
                </a:schemeClr>
              </a:gs>
              <a:gs pos="100000">
                <a:schemeClr val="accent1">
                  <a:lumMod val="20000"/>
                  <a:lumOff val="80000"/>
                  <a:alpha val="2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862B93CD-79DA-41AD-8A9F-33C594073A71}"/>
              </a:ext>
            </a:extLst>
          </p:cNvPr>
          <p:cNvSpPr/>
          <p:nvPr/>
        </p:nvSpPr>
        <p:spPr>
          <a:xfrm>
            <a:off x="0" y="0"/>
            <a:ext cx="4005359"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6E39BBA1-6B28-4136-8C16-6278B1133387}"/>
              </a:ext>
            </a:extLst>
          </p:cNvPr>
          <p:cNvSpPr/>
          <p:nvPr/>
        </p:nvSpPr>
        <p:spPr>
          <a:xfrm>
            <a:off x="6438900" y="1752600"/>
            <a:ext cx="3352800" cy="33528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1" name="椭圆 30">
            <a:extLst>
              <a:ext uri="{FF2B5EF4-FFF2-40B4-BE49-F238E27FC236}">
                <a16:creationId xmlns:a16="http://schemas.microsoft.com/office/drawing/2014/main" id="{53737D43-273B-4489-927A-D57E16F9FA35}"/>
              </a:ext>
            </a:extLst>
          </p:cNvPr>
          <p:cNvSpPr/>
          <p:nvPr/>
        </p:nvSpPr>
        <p:spPr>
          <a:xfrm>
            <a:off x="5791200" y="1104900"/>
            <a:ext cx="4648200" cy="4648200"/>
          </a:xfrm>
          <a:prstGeom prst="ellipse">
            <a:avLst/>
          </a:prstGeom>
          <a:noFill/>
          <a:ln>
            <a:solidFill>
              <a:schemeClr val="accent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C7CE4B59-A610-41CF-9BA3-A06E2FB3F1C4}"/>
              </a:ext>
            </a:extLst>
          </p:cNvPr>
          <p:cNvSpPr/>
          <p:nvPr/>
        </p:nvSpPr>
        <p:spPr>
          <a:xfrm>
            <a:off x="5981700" y="1514751"/>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椭圆 32">
            <a:extLst>
              <a:ext uri="{FF2B5EF4-FFF2-40B4-BE49-F238E27FC236}">
                <a16:creationId xmlns:a16="http://schemas.microsoft.com/office/drawing/2014/main" id="{47F0794C-892B-4A72-A90E-D5EB69A32CA0}"/>
              </a:ext>
            </a:extLst>
          </p:cNvPr>
          <p:cNvSpPr/>
          <p:nvPr/>
        </p:nvSpPr>
        <p:spPr>
          <a:xfrm>
            <a:off x="9447404" y="1514751"/>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34" name="椭圆 33">
            <a:extLst>
              <a:ext uri="{FF2B5EF4-FFF2-40B4-BE49-F238E27FC236}">
                <a16:creationId xmlns:a16="http://schemas.microsoft.com/office/drawing/2014/main" id="{C61E6B47-6C4A-4D34-8184-23EDEBC10200}"/>
              </a:ext>
            </a:extLst>
          </p:cNvPr>
          <p:cNvSpPr/>
          <p:nvPr/>
        </p:nvSpPr>
        <p:spPr>
          <a:xfrm>
            <a:off x="5981700" y="4616557"/>
            <a:ext cx="688592" cy="688592"/>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椭圆 34">
            <a:extLst>
              <a:ext uri="{FF2B5EF4-FFF2-40B4-BE49-F238E27FC236}">
                <a16:creationId xmlns:a16="http://schemas.microsoft.com/office/drawing/2014/main" id="{1A62C488-1420-4D97-976F-BA555D51F5DE}"/>
              </a:ext>
            </a:extLst>
          </p:cNvPr>
          <p:cNvSpPr/>
          <p:nvPr/>
        </p:nvSpPr>
        <p:spPr>
          <a:xfrm>
            <a:off x="9447404" y="4616557"/>
            <a:ext cx="688592" cy="68859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6" name="文本框 35">
            <a:extLst>
              <a:ext uri="{FF2B5EF4-FFF2-40B4-BE49-F238E27FC236}">
                <a16:creationId xmlns:a16="http://schemas.microsoft.com/office/drawing/2014/main" id="{8914D903-7A2C-4997-95FD-9BDD253CDC69}"/>
              </a:ext>
            </a:extLst>
          </p:cNvPr>
          <p:cNvSpPr txBox="1"/>
          <p:nvPr/>
        </p:nvSpPr>
        <p:spPr>
          <a:xfrm>
            <a:off x="4345718" y="1377493"/>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7" name="文本框 36">
            <a:extLst>
              <a:ext uri="{FF2B5EF4-FFF2-40B4-BE49-F238E27FC236}">
                <a16:creationId xmlns:a16="http://schemas.microsoft.com/office/drawing/2014/main" id="{AAFD9964-8A07-42E4-8132-CF87D4DFB50E}"/>
              </a:ext>
            </a:extLst>
          </p:cNvPr>
          <p:cNvSpPr txBox="1"/>
          <p:nvPr/>
        </p:nvSpPr>
        <p:spPr>
          <a:xfrm>
            <a:off x="4164726" y="1752600"/>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8" name="文本框 37">
            <a:extLst>
              <a:ext uri="{FF2B5EF4-FFF2-40B4-BE49-F238E27FC236}">
                <a16:creationId xmlns:a16="http://schemas.microsoft.com/office/drawing/2014/main" id="{54587B73-4ABD-4CEA-9C0D-0894AC759C48}"/>
              </a:ext>
            </a:extLst>
          </p:cNvPr>
          <p:cNvSpPr txBox="1"/>
          <p:nvPr/>
        </p:nvSpPr>
        <p:spPr>
          <a:xfrm>
            <a:off x="4345718" y="4491774"/>
            <a:ext cx="1564553" cy="369332"/>
          </a:xfrm>
          <a:prstGeom prst="rect">
            <a:avLst/>
          </a:prstGeom>
          <a:noFill/>
        </p:spPr>
        <p:txBody>
          <a:bodyPr wrap="square" rtlCol="0">
            <a:spAutoFit/>
          </a:bodyPr>
          <a:lstStyle/>
          <a:p>
            <a:pPr algn="r"/>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39" name="文本框 38">
            <a:extLst>
              <a:ext uri="{FF2B5EF4-FFF2-40B4-BE49-F238E27FC236}">
                <a16:creationId xmlns:a16="http://schemas.microsoft.com/office/drawing/2014/main" id="{7D7FFF1B-23E8-4F77-BF91-00E295032AFC}"/>
              </a:ext>
            </a:extLst>
          </p:cNvPr>
          <p:cNvSpPr txBox="1"/>
          <p:nvPr/>
        </p:nvSpPr>
        <p:spPr>
          <a:xfrm>
            <a:off x="4164726" y="4866881"/>
            <a:ext cx="1745545" cy="584775"/>
          </a:xfrm>
          <a:prstGeom prst="rect">
            <a:avLst/>
          </a:prstGeom>
          <a:noFill/>
        </p:spPr>
        <p:txBody>
          <a:bodyPr wrap="square" rtlCol="0">
            <a:spAutoFit/>
          </a:bodyPr>
          <a:lstStyle/>
          <a:p>
            <a:pPr algn="r"/>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0" name="文本框 39">
            <a:extLst>
              <a:ext uri="{FF2B5EF4-FFF2-40B4-BE49-F238E27FC236}">
                <a16:creationId xmlns:a16="http://schemas.microsoft.com/office/drawing/2014/main" id="{5DF66E6A-0BDC-4D4F-9FE9-3D922400F307}"/>
              </a:ext>
            </a:extLst>
          </p:cNvPr>
          <p:cNvSpPr txBox="1"/>
          <p:nvPr/>
        </p:nvSpPr>
        <p:spPr>
          <a:xfrm>
            <a:off x="10283833" y="1377493"/>
            <a:ext cx="1564553" cy="369332"/>
          </a:xfrm>
          <a:prstGeom prst="rect">
            <a:avLst/>
          </a:prstGeom>
          <a:noFill/>
        </p:spPr>
        <p:txBody>
          <a:bodyPr wrap="square" rtlCol="0">
            <a:spAutoFit/>
          </a:bodyPr>
          <a:lstStyle/>
          <a:p>
            <a:r>
              <a:rPr lang="en-US" altLang="zh-CN"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1" name="文本框 40">
            <a:extLst>
              <a:ext uri="{FF2B5EF4-FFF2-40B4-BE49-F238E27FC236}">
                <a16:creationId xmlns:a16="http://schemas.microsoft.com/office/drawing/2014/main" id="{42916EEC-9547-499E-91E5-7116E0131646}"/>
              </a:ext>
            </a:extLst>
          </p:cNvPr>
          <p:cNvSpPr txBox="1"/>
          <p:nvPr/>
        </p:nvSpPr>
        <p:spPr>
          <a:xfrm>
            <a:off x="10283833" y="1752600"/>
            <a:ext cx="1745545" cy="584775"/>
          </a:xfrm>
          <a:prstGeom prst="rect">
            <a:avLst/>
          </a:prstGeom>
          <a:noFill/>
        </p:spPr>
        <p:txBody>
          <a:bodyPr wrap="square" rtlCol="0">
            <a:spAutoFit/>
          </a:bodyPr>
          <a:lstStyle/>
          <a:p>
            <a:r>
              <a:rPr lang="zh-CN" altLang="en-US" sz="1600" dirty="0">
                <a:solidFill>
                  <a:schemeClr val="tx1">
                    <a:lumMod val="75000"/>
                    <a:lumOff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722F0223-78F0-4A86-8E48-135D462ED1EA}"/>
              </a:ext>
            </a:extLst>
          </p:cNvPr>
          <p:cNvSpPr txBox="1"/>
          <p:nvPr/>
        </p:nvSpPr>
        <p:spPr>
          <a:xfrm>
            <a:off x="10283833" y="4491774"/>
            <a:ext cx="156455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04</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小标题</a:t>
            </a:r>
          </a:p>
        </p:txBody>
      </p:sp>
      <p:sp>
        <p:nvSpPr>
          <p:cNvPr id="43" name="文本框 42">
            <a:extLst>
              <a:ext uri="{FF2B5EF4-FFF2-40B4-BE49-F238E27FC236}">
                <a16:creationId xmlns:a16="http://schemas.microsoft.com/office/drawing/2014/main" id="{6BFDB134-0E97-4B8A-9D90-30D21A7E434D}"/>
              </a:ext>
            </a:extLst>
          </p:cNvPr>
          <p:cNvSpPr txBox="1"/>
          <p:nvPr/>
        </p:nvSpPr>
        <p:spPr>
          <a:xfrm>
            <a:off x="10283833" y="4866881"/>
            <a:ext cx="1745545" cy="584775"/>
          </a:xfrm>
          <a:prstGeom prst="rect">
            <a:avLst/>
          </a:prstGeom>
          <a:noFill/>
        </p:spPr>
        <p:txBody>
          <a:bodyPr wrap="square" rtlCol="0">
            <a:spAutoFit/>
          </a:bodyPr>
          <a:lstStyle/>
          <a:p>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6FA33A92-1317-473B-BCD7-7B405A3A0562}"/>
              </a:ext>
            </a:extLst>
          </p:cNvPr>
          <p:cNvSpPr txBox="1"/>
          <p:nvPr/>
        </p:nvSpPr>
        <p:spPr>
          <a:xfrm>
            <a:off x="6847689" y="2501237"/>
            <a:ext cx="2516880" cy="1446550"/>
          </a:xfrm>
          <a:prstGeom prst="rect">
            <a:avLst/>
          </a:prstGeom>
          <a:noFill/>
        </p:spPr>
        <p:txBody>
          <a:bodyPr wrap="square" rtlCol="0">
            <a:spAutoFit/>
          </a:bodyPr>
          <a:lstStyle/>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4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研究目的</a:t>
            </a:r>
          </a:p>
        </p:txBody>
      </p:sp>
      <p:sp>
        <p:nvSpPr>
          <p:cNvPr id="45" name="文本框 44">
            <a:extLst>
              <a:ext uri="{FF2B5EF4-FFF2-40B4-BE49-F238E27FC236}">
                <a16:creationId xmlns:a16="http://schemas.microsoft.com/office/drawing/2014/main" id="{A9ACD277-DE31-431E-A10C-75007B47F976}"/>
              </a:ext>
            </a:extLst>
          </p:cNvPr>
          <p:cNvSpPr txBox="1"/>
          <p:nvPr/>
        </p:nvSpPr>
        <p:spPr>
          <a:xfrm>
            <a:off x="6940628"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6" name="money_245867">
            <a:extLst>
              <a:ext uri="{FF2B5EF4-FFF2-40B4-BE49-F238E27FC236}">
                <a16:creationId xmlns:a16="http://schemas.microsoft.com/office/drawing/2014/main" id="{BC2B150C-381E-4A00-9BBF-C3FECCF4C451}"/>
              </a:ext>
            </a:extLst>
          </p:cNvPr>
          <p:cNvSpPr/>
          <p:nvPr/>
        </p:nvSpPr>
        <p:spPr>
          <a:xfrm>
            <a:off x="6141711"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money_245867">
            <a:extLst>
              <a:ext uri="{FF2B5EF4-FFF2-40B4-BE49-F238E27FC236}">
                <a16:creationId xmlns:a16="http://schemas.microsoft.com/office/drawing/2014/main" id="{B311018E-E3CA-45B9-9692-12DC13E88112}"/>
              </a:ext>
            </a:extLst>
          </p:cNvPr>
          <p:cNvSpPr/>
          <p:nvPr/>
        </p:nvSpPr>
        <p:spPr>
          <a:xfrm>
            <a:off x="6141711"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oney_245867">
            <a:extLst>
              <a:ext uri="{FF2B5EF4-FFF2-40B4-BE49-F238E27FC236}">
                <a16:creationId xmlns:a16="http://schemas.microsoft.com/office/drawing/2014/main" id="{11AFE89C-864A-435B-802F-3BDE38F68705}"/>
              </a:ext>
            </a:extLst>
          </p:cNvPr>
          <p:cNvSpPr/>
          <p:nvPr/>
        </p:nvSpPr>
        <p:spPr>
          <a:xfrm>
            <a:off x="9617519" y="1679743"/>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money_245867">
            <a:extLst>
              <a:ext uri="{FF2B5EF4-FFF2-40B4-BE49-F238E27FC236}">
                <a16:creationId xmlns:a16="http://schemas.microsoft.com/office/drawing/2014/main" id="{CB8BAD9C-635F-4D2C-B5BC-73DE223ABA76}"/>
              </a:ext>
            </a:extLst>
          </p:cNvPr>
          <p:cNvSpPr/>
          <p:nvPr/>
        </p:nvSpPr>
        <p:spPr>
          <a:xfrm>
            <a:off x="9617519" y="478099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文本框 59">
            <a:extLst>
              <a:ext uri="{FF2B5EF4-FFF2-40B4-BE49-F238E27FC236}">
                <a16:creationId xmlns:a16="http://schemas.microsoft.com/office/drawing/2014/main" id="{32E3B49C-ED0C-4307-832D-185FD8E3D0EF}"/>
              </a:ext>
            </a:extLst>
          </p:cNvPr>
          <p:cNvSpPr txBox="1"/>
          <p:nvPr/>
        </p:nvSpPr>
        <p:spPr>
          <a:xfrm>
            <a:off x="548154" y="1377493"/>
            <a:ext cx="3313168" cy="830997"/>
          </a:xfrm>
          <a:prstGeom prst="rect">
            <a:avLst/>
          </a:prstGeom>
          <a:noFill/>
        </p:spPr>
        <p:txBody>
          <a:bodyPr wrap="square" rtlCol="0">
            <a:spAutoFit/>
          </a:bodyPr>
          <a:lstStyle/>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4" name="组合 63">
            <a:extLst>
              <a:ext uri="{FF2B5EF4-FFF2-40B4-BE49-F238E27FC236}">
                <a16:creationId xmlns:a16="http://schemas.microsoft.com/office/drawing/2014/main" id="{399BD4A3-C939-4D24-93E3-0D30809E20AE}"/>
              </a:ext>
            </a:extLst>
          </p:cNvPr>
          <p:cNvGrpSpPr/>
          <p:nvPr/>
        </p:nvGrpSpPr>
        <p:grpSpPr>
          <a:xfrm>
            <a:off x="642929" y="2526454"/>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1" name="椭圆 60">
              <a:extLst>
                <a:ext uri="{FF2B5EF4-FFF2-40B4-BE49-F238E27FC236}">
                  <a16:creationId xmlns:a16="http://schemas.microsoft.com/office/drawing/2014/main" id="{979542C0-89E4-4E61-B119-BED8B80C5F64}"/>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2" name="money_245867">
              <a:extLst>
                <a:ext uri="{FF2B5EF4-FFF2-40B4-BE49-F238E27FC236}">
                  <a16:creationId xmlns:a16="http://schemas.microsoft.com/office/drawing/2014/main" id="{EA59B065-950B-4D9D-A7B3-D8427C44D8BE}"/>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3" name="文本框 62">
            <a:extLst>
              <a:ext uri="{FF2B5EF4-FFF2-40B4-BE49-F238E27FC236}">
                <a16:creationId xmlns:a16="http://schemas.microsoft.com/office/drawing/2014/main" id="{027CAE53-4719-4DD9-811C-0F4CC4D359DF}"/>
              </a:ext>
            </a:extLst>
          </p:cNvPr>
          <p:cNvSpPr txBox="1"/>
          <p:nvPr/>
        </p:nvSpPr>
        <p:spPr>
          <a:xfrm>
            <a:off x="1217055" y="2487593"/>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5" name="组合 64">
            <a:extLst>
              <a:ext uri="{FF2B5EF4-FFF2-40B4-BE49-F238E27FC236}">
                <a16:creationId xmlns:a16="http://schemas.microsoft.com/office/drawing/2014/main" id="{E9BA44D7-B644-4847-8361-7D0DE0111966}"/>
              </a:ext>
            </a:extLst>
          </p:cNvPr>
          <p:cNvGrpSpPr/>
          <p:nvPr/>
        </p:nvGrpSpPr>
        <p:grpSpPr>
          <a:xfrm>
            <a:off x="642929" y="3284777"/>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66" name="椭圆 65">
              <a:extLst>
                <a:ext uri="{FF2B5EF4-FFF2-40B4-BE49-F238E27FC236}">
                  <a16:creationId xmlns:a16="http://schemas.microsoft.com/office/drawing/2014/main" id="{E75D4745-620F-4CD9-9869-C432634FC44D}"/>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67" name="money_245867">
              <a:extLst>
                <a:ext uri="{FF2B5EF4-FFF2-40B4-BE49-F238E27FC236}">
                  <a16:creationId xmlns:a16="http://schemas.microsoft.com/office/drawing/2014/main" id="{FCBBCBDC-330D-40AF-8FDC-C84C054FFF76}"/>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8" name="文本框 67">
            <a:extLst>
              <a:ext uri="{FF2B5EF4-FFF2-40B4-BE49-F238E27FC236}">
                <a16:creationId xmlns:a16="http://schemas.microsoft.com/office/drawing/2014/main" id="{E66DB282-1B70-4039-BDEA-1396DC64283A}"/>
              </a:ext>
            </a:extLst>
          </p:cNvPr>
          <p:cNvSpPr txBox="1"/>
          <p:nvPr/>
        </p:nvSpPr>
        <p:spPr>
          <a:xfrm>
            <a:off x="1217055" y="3245915"/>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69" name="组合 68">
            <a:extLst>
              <a:ext uri="{FF2B5EF4-FFF2-40B4-BE49-F238E27FC236}">
                <a16:creationId xmlns:a16="http://schemas.microsoft.com/office/drawing/2014/main" id="{49B169C2-DBD8-436C-A928-EFEE7A8F8281}"/>
              </a:ext>
            </a:extLst>
          </p:cNvPr>
          <p:cNvGrpSpPr/>
          <p:nvPr/>
        </p:nvGrpSpPr>
        <p:grpSpPr>
          <a:xfrm>
            <a:off x="642929" y="4043099"/>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70" name="椭圆 69">
              <a:extLst>
                <a:ext uri="{FF2B5EF4-FFF2-40B4-BE49-F238E27FC236}">
                  <a16:creationId xmlns:a16="http://schemas.microsoft.com/office/drawing/2014/main" id="{85422D04-A189-493A-A9B5-4021A05B44B8}"/>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71" name="money_245867">
              <a:extLst>
                <a:ext uri="{FF2B5EF4-FFF2-40B4-BE49-F238E27FC236}">
                  <a16:creationId xmlns:a16="http://schemas.microsoft.com/office/drawing/2014/main" id="{D38BCF54-93AD-4BFB-8076-F99A073B8FEF}"/>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文本框 71">
            <a:extLst>
              <a:ext uri="{FF2B5EF4-FFF2-40B4-BE49-F238E27FC236}">
                <a16:creationId xmlns:a16="http://schemas.microsoft.com/office/drawing/2014/main" id="{D5E42500-9BD0-4519-ADC7-949C4F5DC445}"/>
              </a:ext>
            </a:extLst>
          </p:cNvPr>
          <p:cNvSpPr txBox="1"/>
          <p:nvPr/>
        </p:nvSpPr>
        <p:spPr>
          <a:xfrm>
            <a:off x="1217055" y="4004237"/>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grpSp>
        <p:nvGrpSpPr>
          <p:cNvPr id="79" name="组合 78">
            <a:extLst>
              <a:ext uri="{FF2B5EF4-FFF2-40B4-BE49-F238E27FC236}">
                <a16:creationId xmlns:a16="http://schemas.microsoft.com/office/drawing/2014/main" id="{80C2ED73-286E-485B-9886-19E083D0C879}"/>
              </a:ext>
            </a:extLst>
          </p:cNvPr>
          <p:cNvGrpSpPr/>
          <p:nvPr/>
        </p:nvGrpSpPr>
        <p:grpSpPr>
          <a:xfrm>
            <a:off x="642929" y="4801422"/>
            <a:ext cx="507053" cy="507053"/>
            <a:chOff x="642929" y="2412360"/>
            <a:chExt cx="507053" cy="507053"/>
          </a:xfrm>
          <a:gradFill>
            <a:gsLst>
              <a:gs pos="3000">
                <a:schemeClr val="accent1">
                  <a:lumMod val="20000"/>
                  <a:lumOff val="80000"/>
                </a:schemeClr>
              </a:gs>
              <a:gs pos="100000">
                <a:schemeClr val="accent1">
                  <a:alpha val="20000"/>
                </a:schemeClr>
              </a:gs>
            </a:gsLst>
            <a:path path="circle">
              <a:fillToRect r="100000" b="100000"/>
            </a:path>
          </a:gradFill>
        </p:grpSpPr>
        <p:sp>
          <p:nvSpPr>
            <p:cNvPr id="80" name="椭圆 79">
              <a:extLst>
                <a:ext uri="{FF2B5EF4-FFF2-40B4-BE49-F238E27FC236}">
                  <a16:creationId xmlns:a16="http://schemas.microsoft.com/office/drawing/2014/main" id="{BEA7A569-C9E8-4C82-A913-CE0FC190D679}"/>
                </a:ext>
              </a:extLst>
            </p:cNvPr>
            <p:cNvSpPr/>
            <p:nvPr/>
          </p:nvSpPr>
          <p:spPr>
            <a:xfrm>
              <a:off x="642929" y="2412360"/>
              <a:ext cx="507053" cy="507053"/>
            </a:xfrm>
            <a:prstGeom prst="ellipse">
              <a:avLst/>
            </a:prstGeom>
            <a:grp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81" name="money_245867">
              <a:extLst>
                <a:ext uri="{FF2B5EF4-FFF2-40B4-BE49-F238E27FC236}">
                  <a16:creationId xmlns:a16="http://schemas.microsoft.com/office/drawing/2014/main" id="{66DC0390-2880-4B18-97D7-524019B5675C}"/>
                </a:ext>
              </a:extLst>
            </p:cNvPr>
            <p:cNvSpPr/>
            <p:nvPr/>
          </p:nvSpPr>
          <p:spPr>
            <a:xfrm>
              <a:off x="772877" y="2542481"/>
              <a:ext cx="247157" cy="246811"/>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2" name="文本框 81">
            <a:extLst>
              <a:ext uri="{FF2B5EF4-FFF2-40B4-BE49-F238E27FC236}">
                <a16:creationId xmlns:a16="http://schemas.microsoft.com/office/drawing/2014/main" id="{D45C0D88-8F30-4BD1-99D2-1B566EF36E15}"/>
              </a:ext>
            </a:extLst>
          </p:cNvPr>
          <p:cNvSpPr txBox="1"/>
          <p:nvPr/>
        </p:nvSpPr>
        <p:spPr>
          <a:xfrm>
            <a:off x="1217055" y="4762560"/>
            <a:ext cx="3313168" cy="584775"/>
          </a:xfrm>
          <a:prstGeom prst="rect">
            <a:avLst/>
          </a:prstGeom>
          <a:noFill/>
        </p:spPr>
        <p:txBody>
          <a:bodyPr wrap="square" rtlCol="0">
            <a:spAutoFit/>
          </a:bodyPr>
          <a:lstStyle/>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我国经济发展</a:t>
            </a:r>
            <a:endParaRPr lang="en-US" altLang="zh-CN"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16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人民生活水平越来越高</a:t>
            </a:r>
          </a:p>
        </p:txBody>
      </p:sp>
      <p:sp>
        <p:nvSpPr>
          <p:cNvPr id="48" name="矩形 47">
            <a:extLst>
              <a:ext uri="{FF2B5EF4-FFF2-40B4-BE49-F238E27FC236}">
                <a16:creationId xmlns:a16="http://schemas.microsoft.com/office/drawing/2014/main" id="{8FD4DD4D-1F21-4423-840D-516AB55DCCE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B71BF5C9-B005-4B1A-852C-304165384A7A}"/>
              </a:ext>
            </a:extLst>
          </p:cNvPr>
          <p:cNvSpPr txBox="1"/>
          <p:nvPr/>
        </p:nvSpPr>
        <p:spPr>
          <a:xfrm>
            <a:off x="958999" y="342620"/>
            <a:ext cx="1947969" cy="523220"/>
          </a:xfrm>
          <a:prstGeom prst="rect">
            <a:avLst/>
          </a:prstGeom>
          <a:noFill/>
        </p:spPr>
        <p:txBody>
          <a:bodyPr wrap="none" rtlCol="0" anchor="ctr">
            <a:spAutoFit/>
          </a:bodyPr>
          <a:lstStyle>
            <a:defPPr>
              <a:defRPr lang="zh-CN"/>
            </a:defPPr>
            <a:lvl1pPr>
              <a:defRPr sz="2800">
                <a:solidFill>
                  <a:schemeClr val="accent1"/>
                </a:solidFill>
                <a:latin typeface="+mj-ea"/>
                <a:ea typeface="+mj-ea"/>
              </a:defRPr>
            </a:lvl1pPr>
          </a:lstStyle>
          <a:p>
            <a:r>
              <a:rPr lang="zh-CN" altLang="en-US" dirty="0">
                <a:gradFill>
                  <a:gsLst>
                    <a:gs pos="10000">
                      <a:schemeClr val="bg1"/>
                    </a:gs>
                    <a:gs pos="98000">
                      <a:schemeClr val="accent1">
                        <a:lumMod val="40000"/>
                        <a:lumOff val="60000"/>
                      </a:schemeClr>
                    </a:gs>
                  </a:gsLst>
                  <a:lin ang="0" scaled="1"/>
                </a:gradFill>
              </a:rPr>
              <a:t>并列关系页</a:t>
            </a:r>
          </a:p>
        </p:txBody>
      </p:sp>
      <p:pic>
        <p:nvPicPr>
          <p:cNvPr id="50" name="图片 49">
            <a:extLst>
              <a:ext uri="{FF2B5EF4-FFF2-40B4-BE49-F238E27FC236}">
                <a16:creationId xmlns:a16="http://schemas.microsoft.com/office/drawing/2014/main" id="{CB34851B-E90D-4443-820C-3847123C9EF3}"/>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custDataLst>
      <p:tags r:id="rId1"/>
    </p:custDataLst>
    <p:extLst>
      <p:ext uri="{BB962C8B-B14F-4D97-AF65-F5344CB8AC3E}">
        <p14:creationId xmlns:p14="http://schemas.microsoft.com/office/powerpoint/2010/main" val="1196590482"/>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3" name="图片 62">
            <a:extLst>
              <a:ext uri="{FF2B5EF4-FFF2-40B4-BE49-F238E27FC236}">
                <a16:creationId xmlns:a16="http://schemas.microsoft.com/office/drawing/2014/main" id="{CCA44350-6B41-4B70-BA66-F193CCE6D8F9}"/>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梯形 5">
            <a:extLst>
              <a:ext uri="{FF2B5EF4-FFF2-40B4-BE49-F238E27FC236}">
                <a16:creationId xmlns:a16="http://schemas.microsoft.com/office/drawing/2014/main" id="{92109B7B-9F8D-4801-B0B5-8516B75F0F35}"/>
              </a:ext>
            </a:extLst>
          </p:cNvPr>
          <p:cNvSpPr/>
          <p:nvPr/>
        </p:nvSpPr>
        <p:spPr>
          <a:xfrm>
            <a:off x="0" y="5156712"/>
            <a:ext cx="12192000" cy="1701288"/>
          </a:xfrm>
          <a:prstGeom prst="trapezoid">
            <a:avLst>
              <a:gd name="adj" fmla="val 92120"/>
            </a:avLst>
          </a:prstGeom>
          <a:gradFill flip="none" rotWithShape="1">
            <a:gsLst>
              <a:gs pos="0">
                <a:schemeClr val="bg1">
                  <a:alpha val="0"/>
                </a:schemeClr>
              </a:gs>
              <a:gs pos="54000">
                <a:schemeClr val="accent1">
                  <a:alpha val="40000"/>
                </a:schemeClr>
              </a:gs>
              <a:gs pos="98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12E6F43-F0B0-45AE-80FB-12835D59CADA}"/>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3" name="矩形 2">
            <a:extLst>
              <a:ext uri="{FF2B5EF4-FFF2-40B4-BE49-F238E27FC236}">
                <a16:creationId xmlns:a16="http://schemas.microsoft.com/office/drawing/2014/main" id="{C06AA432-21B5-46A1-9F8C-444EC65AFA0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E5CCF2D2-6F6C-45B6-B319-19D5481D5906}"/>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5" name="图片 4">
            <a:extLst>
              <a:ext uri="{FF2B5EF4-FFF2-40B4-BE49-F238E27FC236}">
                <a16:creationId xmlns:a16="http://schemas.microsoft.com/office/drawing/2014/main" id="{5F8618E1-6DA8-4935-8A55-BE243B48381F}"/>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0" name="矩形 9">
            <a:extLst>
              <a:ext uri="{FF2B5EF4-FFF2-40B4-BE49-F238E27FC236}">
                <a16:creationId xmlns:a16="http://schemas.microsoft.com/office/drawing/2014/main" id="{EE8A4432-FBD5-4643-9EFA-B012D25901CC}"/>
              </a:ext>
            </a:extLst>
          </p:cNvPr>
          <p:cNvSpPr/>
          <p:nvPr/>
        </p:nvSpPr>
        <p:spPr>
          <a:xfrm>
            <a:off x="660400"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99C89C68-C902-4429-89F1-FBF68B7F2FEC}"/>
              </a:ext>
            </a:extLst>
          </p:cNvPr>
          <p:cNvSpPr/>
          <p:nvPr/>
        </p:nvSpPr>
        <p:spPr>
          <a:xfrm>
            <a:off x="660400"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6357023E-53E5-4C32-9CAC-4FF842F079F3}"/>
              </a:ext>
            </a:extLst>
          </p:cNvPr>
          <p:cNvSpPr txBox="1"/>
          <p:nvPr/>
        </p:nvSpPr>
        <p:spPr>
          <a:xfrm>
            <a:off x="1500215"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13" name="椭圆 12">
            <a:extLst>
              <a:ext uri="{FF2B5EF4-FFF2-40B4-BE49-F238E27FC236}">
                <a16:creationId xmlns:a16="http://schemas.microsoft.com/office/drawing/2014/main" id="{1437F5FE-AD52-4B59-8812-CAEAA4A4CE43}"/>
              </a:ext>
            </a:extLst>
          </p:cNvPr>
          <p:cNvSpPr/>
          <p:nvPr/>
        </p:nvSpPr>
        <p:spPr>
          <a:xfrm>
            <a:off x="2138045"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C7E34B3E-98E0-4834-BBF6-2E45188CC53A}"/>
              </a:ext>
            </a:extLst>
          </p:cNvPr>
          <p:cNvSpPr/>
          <p:nvPr/>
        </p:nvSpPr>
        <p:spPr>
          <a:xfrm>
            <a:off x="1008341"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15" name="椭圆 14">
            <a:extLst>
              <a:ext uri="{FF2B5EF4-FFF2-40B4-BE49-F238E27FC236}">
                <a16:creationId xmlns:a16="http://schemas.microsoft.com/office/drawing/2014/main" id="{6C17B904-8808-4D75-9CAE-678542232596}"/>
              </a:ext>
            </a:extLst>
          </p:cNvPr>
          <p:cNvSpPr/>
          <p:nvPr/>
        </p:nvSpPr>
        <p:spPr>
          <a:xfrm>
            <a:off x="2036044"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16" name="椭圆 15">
            <a:extLst>
              <a:ext uri="{FF2B5EF4-FFF2-40B4-BE49-F238E27FC236}">
                <a16:creationId xmlns:a16="http://schemas.microsoft.com/office/drawing/2014/main" id="{3C3AED3A-597A-4ABA-A350-4EEF629B89EC}"/>
              </a:ext>
            </a:extLst>
          </p:cNvPr>
          <p:cNvSpPr/>
          <p:nvPr/>
        </p:nvSpPr>
        <p:spPr>
          <a:xfrm>
            <a:off x="1655753"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048EDB7E-99CB-4ADF-B5E5-54A43E3C6CC7}"/>
              </a:ext>
            </a:extLst>
          </p:cNvPr>
          <p:cNvSpPr/>
          <p:nvPr/>
        </p:nvSpPr>
        <p:spPr>
          <a:xfrm>
            <a:off x="2954840"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A2014487-C0BF-47E9-A5F5-F87A07907221}"/>
              </a:ext>
            </a:extLst>
          </p:cNvPr>
          <p:cNvSpPr/>
          <p:nvPr/>
        </p:nvSpPr>
        <p:spPr>
          <a:xfrm>
            <a:off x="1950188"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363EFC8E-ACA6-497B-8125-AF54C9D3F794}"/>
              </a:ext>
            </a:extLst>
          </p:cNvPr>
          <p:cNvSpPr txBox="1"/>
          <p:nvPr/>
        </p:nvSpPr>
        <p:spPr>
          <a:xfrm>
            <a:off x="2170354"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9" name="文本框 8">
            <a:extLst>
              <a:ext uri="{FF2B5EF4-FFF2-40B4-BE49-F238E27FC236}">
                <a16:creationId xmlns:a16="http://schemas.microsoft.com/office/drawing/2014/main" id="{BEAC14AE-A549-4604-B241-7922A4233648}"/>
              </a:ext>
            </a:extLst>
          </p:cNvPr>
          <p:cNvSpPr txBox="1"/>
          <p:nvPr/>
        </p:nvSpPr>
        <p:spPr>
          <a:xfrm>
            <a:off x="1387203"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36" name="矩形 35">
            <a:extLst>
              <a:ext uri="{FF2B5EF4-FFF2-40B4-BE49-F238E27FC236}">
                <a16:creationId xmlns:a16="http://schemas.microsoft.com/office/drawing/2014/main" id="{B18134BB-9679-430D-A2BF-4F6D7715D455}"/>
              </a:ext>
            </a:extLst>
          </p:cNvPr>
          <p:cNvSpPr/>
          <p:nvPr/>
        </p:nvSpPr>
        <p:spPr>
          <a:xfrm>
            <a:off x="8545188"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E6A60506-6CCF-4F96-AF4C-33898D1D0B8F}"/>
              </a:ext>
            </a:extLst>
          </p:cNvPr>
          <p:cNvSpPr/>
          <p:nvPr/>
        </p:nvSpPr>
        <p:spPr>
          <a:xfrm>
            <a:off x="8545188"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A354BC98-66F8-4E08-9089-A97FF777DF96}"/>
              </a:ext>
            </a:extLst>
          </p:cNvPr>
          <p:cNvSpPr txBox="1"/>
          <p:nvPr/>
        </p:nvSpPr>
        <p:spPr>
          <a:xfrm>
            <a:off x="9385003"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39" name="椭圆 38">
            <a:extLst>
              <a:ext uri="{FF2B5EF4-FFF2-40B4-BE49-F238E27FC236}">
                <a16:creationId xmlns:a16="http://schemas.microsoft.com/office/drawing/2014/main" id="{1F2E08E4-4A4E-4ABB-BEE7-679A79228788}"/>
              </a:ext>
            </a:extLst>
          </p:cNvPr>
          <p:cNvSpPr/>
          <p:nvPr/>
        </p:nvSpPr>
        <p:spPr>
          <a:xfrm>
            <a:off x="10022833"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a:extLst>
              <a:ext uri="{FF2B5EF4-FFF2-40B4-BE49-F238E27FC236}">
                <a16:creationId xmlns:a16="http://schemas.microsoft.com/office/drawing/2014/main" id="{0E46AEA7-1F2B-40F0-961C-F6767A590023}"/>
              </a:ext>
            </a:extLst>
          </p:cNvPr>
          <p:cNvSpPr/>
          <p:nvPr/>
        </p:nvSpPr>
        <p:spPr>
          <a:xfrm>
            <a:off x="8893129"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41" name="椭圆 40">
            <a:extLst>
              <a:ext uri="{FF2B5EF4-FFF2-40B4-BE49-F238E27FC236}">
                <a16:creationId xmlns:a16="http://schemas.microsoft.com/office/drawing/2014/main" id="{C9BAEEBC-3BD3-49B6-A8D6-E7C39F6B22B4}"/>
              </a:ext>
            </a:extLst>
          </p:cNvPr>
          <p:cNvSpPr/>
          <p:nvPr/>
        </p:nvSpPr>
        <p:spPr>
          <a:xfrm>
            <a:off x="9920832"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42" name="椭圆 41">
            <a:extLst>
              <a:ext uri="{FF2B5EF4-FFF2-40B4-BE49-F238E27FC236}">
                <a16:creationId xmlns:a16="http://schemas.microsoft.com/office/drawing/2014/main" id="{0AE0D360-E71F-4C60-8347-A9D7E73A0319}"/>
              </a:ext>
            </a:extLst>
          </p:cNvPr>
          <p:cNvSpPr/>
          <p:nvPr/>
        </p:nvSpPr>
        <p:spPr>
          <a:xfrm>
            <a:off x="9540541"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a:extLst>
              <a:ext uri="{FF2B5EF4-FFF2-40B4-BE49-F238E27FC236}">
                <a16:creationId xmlns:a16="http://schemas.microsoft.com/office/drawing/2014/main" id="{3F805234-2CC9-487D-AD62-06076EA93415}"/>
              </a:ext>
            </a:extLst>
          </p:cNvPr>
          <p:cNvSpPr/>
          <p:nvPr/>
        </p:nvSpPr>
        <p:spPr>
          <a:xfrm>
            <a:off x="10839628"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a:extLst>
              <a:ext uri="{FF2B5EF4-FFF2-40B4-BE49-F238E27FC236}">
                <a16:creationId xmlns:a16="http://schemas.microsoft.com/office/drawing/2014/main" id="{4821CEFA-5601-440E-B8FE-67409E9EA81D}"/>
              </a:ext>
            </a:extLst>
          </p:cNvPr>
          <p:cNvSpPr/>
          <p:nvPr/>
        </p:nvSpPr>
        <p:spPr>
          <a:xfrm>
            <a:off x="9834976"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8F95CCFF-E9C4-4E36-B006-6799D7F0CDDF}"/>
              </a:ext>
            </a:extLst>
          </p:cNvPr>
          <p:cNvSpPr txBox="1"/>
          <p:nvPr/>
        </p:nvSpPr>
        <p:spPr>
          <a:xfrm>
            <a:off x="10055142"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35" name="文本框 34">
            <a:extLst>
              <a:ext uri="{FF2B5EF4-FFF2-40B4-BE49-F238E27FC236}">
                <a16:creationId xmlns:a16="http://schemas.microsoft.com/office/drawing/2014/main" id="{9ACD8CC1-6B1F-4B55-99FB-87CC745E1A15}"/>
              </a:ext>
            </a:extLst>
          </p:cNvPr>
          <p:cNvSpPr txBox="1"/>
          <p:nvPr/>
        </p:nvSpPr>
        <p:spPr>
          <a:xfrm>
            <a:off x="9271991"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03 </a:t>
            </a:r>
            <a:r>
              <a:rPr lang="zh-CN" altLang="en-US" sz="2400" b="1" dirty="0">
                <a:solidFill>
                  <a:schemeClr val="accent1"/>
                </a:solidFill>
                <a:latin typeface="+mj-ea"/>
                <a:ea typeface="+mj-ea"/>
                <a:cs typeface="OPPOSans M" panose="00020600040101010101" pitchFamily="18" charset="-122"/>
              </a:rPr>
              <a:t>标题三</a:t>
            </a:r>
          </a:p>
        </p:txBody>
      </p:sp>
      <p:sp>
        <p:nvSpPr>
          <p:cNvPr id="49" name="矩形 48">
            <a:extLst>
              <a:ext uri="{FF2B5EF4-FFF2-40B4-BE49-F238E27FC236}">
                <a16:creationId xmlns:a16="http://schemas.microsoft.com/office/drawing/2014/main" id="{355D5D17-CC8A-49B2-B0A2-2B9F0FCC0DD0}"/>
              </a:ext>
            </a:extLst>
          </p:cNvPr>
          <p:cNvSpPr/>
          <p:nvPr/>
        </p:nvSpPr>
        <p:spPr>
          <a:xfrm>
            <a:off x="4602794" y="179619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49">
            <a:extLst>
              <a:ext uri="{FF2B5EF4-FFF2-40B4-BE49-F238E27FC236}">
                <a16:creationId xmlns:a16="http://schemas.microsoft.com/office/drawing/2014/main" id="{42919A72-6C5A-43BA-8E93-24134804E337}"/>
              </a:ext>
            </a:extLst>
          </p:cNvPr>
          <p:cNvSpPr/>
          <p:nvPr/>
        </p:nvSpPr>
        <p:spPr>
          <a:xfrm>
            <a:off x="4602794" y="1876398"/>
            <a:ext cx="2988000" cy="3798208"/>
          </a:xfrm>
          <a:prstGeom prst="rect">
            <a:avLst/>
          </a:prstGeom>
          <a:gradFill flip="none" rotWithShape="1">
            <a:gsLst>
              <a:gs pos="0">
                <a:schemeClr val="bg1"/>
              </a:gs>
              <a:gs pos="51300">
                <a:schemeClr val="bg1">
                  <a:alpha val="80000"/>
                </a:schemeClr>
              </a:gs>
              <a:gs pos="100000">
                <a:schemeClr val="bg1">
                  <a:alpha val="0"/>
                </a:schemeClr>
              </a:gs>
            </a:gsLst>
            <a:lin ang="5400000" scaled="1"/>
            <a:tileRect/>
          </a:gradFill>
          <a:ln>
            <a:noFill/>
          </a:ln>
          <a:effectLst>
            <a:outerShdw blurRad="304800" dist="317500" dir="2700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24534A80-A3F9-41B7-84E3-6FD8B2D2C112}"/>
              </a:ext>
            </a:extLst>
          </p:cNvPr>
          <p:cNvSpPr txBox="1"/>
          <p:nvPr/>
        </p:nvSpPr>
        <p:spPr>
          <a:xfrm>
            <a:off x="5442609" y="2524748"/>
            <a:ext cx="1308371"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aogaogho</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52" name="椭圆 51">
            <a:extLst>
              <a:ext uri="{FF2B5EF4-FFF2-40B4-BE49-F238E27FC236}">
                <a16:creationId xmlns:a16="http://schemas.microsoft.com/office/drawing/2014/main" id="{84B4D69C-AC05-41A8-B83B-908810DD3255}"/>
              </a:ext>
            </a:extLst>
          </p:cNvPr>
          <p:cNvSpPr/>
          <p:nvPr/>
        </p:nvSpPr>
        <p:spPr>
          <a:xfrm>
            <a:off x="6080439" y="3035251"/>
            <a:ext cx="818608" cy="818608"/>
          </a:xfrm>
          <a:prstGeom prst="ellipse">
            <a:avLst/>
          </a:prstGeom>
          <a:gradFill>
            <a:gsLst>
              <a:gs pos="0">
                <a:schemeClr val="accent2">
                  <a:lumMod val="20000"/>
                  <a:lumOff val="80000"/>
                </a:schemeClr>
              </a:gs>
              <a:gs pos="82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a:extLst>
              <a:ext uri="{FF2B5EF4-FFF2-40B4-BE49-F238E27FC236}">
                <a16:creationId xmlns:a16="http://schemas.microsoft.com/office/drawing/2014/main" id="{0FA94C60-1028-49BD-89B6-B873DB01C7D0}"/>
              </a:ext>
            </a:extLst>
          </p:cNvPr>
          <p:cNvSpPr/>
          <p:nvPr/>
        </p:nvSpPr>
        <p:spPr>
          <a:xfrm>
            <a:off x="4950735" y="3465735"/>
            <a:ext cx="818608" cy="818608"/>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accent1"/>
                </a:solidFill>
                <a:latin typeface="+mj-ea"/>
                <a:ea typeface="+mj-ea"/>
                <a:cs typeface="OPPOSans M" panose="00020600040101010101" pitchFamily="18" charset="-122"/>
              </a:rPr>
              <a:t>关键词二</a:t>
            </a:r>
          </a:p>
        </p:txBody>
      </p:sp>
      <p:sp>
        <p:nvSpPr>
          <p:cNvPr id="54" name="椭圆 53">
            <a:extLst>
              <a:ext uri="{FF2B5EF4-FFF2-40B4-BE49-F238E27FC236}">
                <a16:creationId xmlns:a16="http://schemas.microsoft.com/office/drawing/2014/main" id="{1CAF31B6-7937-4EE8-9DD2-176BA26C21B1}"/>
              </a:ext>
            </a:extLst>
          </p:cNvPr>
          <p:cNvSpPr/>
          <p:nvPr/>
        </p:nvSpPr>
        <p:spPr>
          <a:xfrm>
            <a:off x="5978438" y="4114561"/>
            <a:ext cx="954880" cy="954880"/>
          </a:xfrm>
          <a:prstGeom prst="ellipse">
            <a:avLst/>
          </a:prstGeom>
          <a:gradFill>
            <a:gsLst>
              <a:gs pos="0">
                <a:schemeClr val="bg1"/>
              </a:gs>
              <a:gs pos="82000">
                <a:schemeClr val="bg1">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accent1"/>
                </a:solidFill>
                <a:latin typeface="+mj-ea"/>
                <a:ea typeface="+mj-ea"/>
                <a:cs typeface="OPPOSans M" panose="00020600040101010101" pitchFamily="18" charset="-122"/>
              </a:rPr>
              <a:t>关键词三</a:t>
            </a:r>
          </a:p>
        </p:txBody>
      </p:sp>
      <p:sp>
        <p:nvSpPr>
          <p:cNvPr id="55" name="椭圆 54">
            <a:extLst>
              <a:ext uri="{FF2B5EF4-FFF2-40B4-BE49-F238E27FC236}">
                <a16:creationId xmlns:a16="http://schemas.microsoft.com/office/drawing/2014/main" id="{96C45D8D-CAD9-4442-BE13-47A4CB54799C}"/>
              </a:ext>
            </a:extLst>
          </p:cNvPr>
          <p:cNvSpPr/>
          <p:nvPr/>
        </p:nvSpPr>
        <p:spPr>
          <a:xfrm>
            <a:off x="5598147" y="3047968"/>
            <a:ext cx="326744" cy="326744"/>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EDF9A53A-94FA-4A08-AD49-BC3881AE7323}"/>
              </a:ext>
            </a:extLst>
          </p:cNvPr>
          <p:cNvSpPr/>
          <p:nvPr/>
        </p:nvSpPr>
        <p:spPr>
          <a:xfrm>
            <a:off x="6897234" y="3853859"/>
            <a:ext cx="322685" cy="322685"/>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5483BCF5-6D88-4138-8547-5CD767BE57A1}"/>
              </a:ext>
            </a:extLst>
          </p:cNvPr>
          <p:cNvSpPr/>
          <p:nvPr/>
        </p:nvSpPr>
        <p:spPr>
          <a:xfrm>
            <a:off x="5892582" y="3809175"/>
            <a:ext cx="198572" cy="198572"/>
          </a:xfrm>
          <a:prstGeom prst="ellipse">
            <a:avLst/>
          </a:prstGeom>
          <a:gradFill>
            <a:gsLst>
              <a:gs pos="0">
                <a:schemeClr val="bg1"/>
              </a:gs>
              <a:gs pos="82000">
                <a:schemeClr val="bg2">
                  <a:lumMod val="75000"/>
                </a:schemeClr>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a:extLst>
              <a:ext uri="{FF2B5EF4-FFF2-40B4-BE49-F238E27FC236}">
                <a16:creationId xmlns:a16="http://schemas.microsoft.com/office/drawing/2014/main" id="{0CB031DD-5DD7-4E28-BEF5-BF50C7A98952}"/>
              </a:ext>
            </a:extLst>
          </p:cNvPr>
          <p:cNvSpPr txBox="1"/>
          <p:nvPr/>
        </p:nvSpPr>
        <p:spPr>
          <a:xfrm>
            <a:off x="6112748" y="3275278"/>
            <a:ext cx="800219" cy="338554"/>
          </a:xfrm>
          <a:prstGeom prst="rect">
            <a:avLst/>
          </a:prstGeom>
          <a:noFill/>
        </p:spPr>
        <p:txBody>
          <a:bodyPr wrap="none" rtlCol="0">
            <a:spAutoFit/>
          </a:bodyPr>
          <a:lstStyle/>
          <a:p>
            <a:r>
              <a:rPr lang="zh-CN" altLang="en-US" sz="1600" dirty="0">
                <a:solidFill>
                  <a:schemeClr val="bg1"/>
                </a:solidFill>
                <a:latin typeface="+mj-ea"/>
                <a:ea typeface="+mj-ea"/>
                <a:cs typeface="OPPOSans M" panose="00020600040101010101" pitchFamily="18" charset="-122"/>
              </a:rPr>
              <a:t>关键词</a:t>
            </a:r>
          </a:p>
        </p:txBody>
      </p:sp>
      <p:sp>
        <p:nvSpPr>
          <p:cNvPr id="48" name="文本框 47">
            <a:extLst>
              <a:ext uri="{FF2B5EF4-FFF2-40B4-BE49-F238E27FC236}">
                <a16:creationId xmlns:a16="http://schemas.microsoft.com/office/drawing/2014/main" id="{D1CE6A51-5C8A-4E21-A62F-960F49B72025}"/>
              </a:ext>
            </a:extLst>
          </p:cNvPr>
          <p:cNvSpPr txBox="1"/>
          <p:nvPr/>
        </p:nvSpPr>
        <p:spPr>
          <a:xfrm>
            <a:off x="5329597" y="1993320"/>
            <a:ext cx="1534394"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02 </a:t>
            </a:r>
            <a:r>
              <a:rPr lang="zh-CN" altLang="en-US" sz="2400" b="1" dirty="0">
                <a:solidFill>
                  <a:schemeClr val="accent1"/>
                </a:solidFill>
                <a:latin typeface="+mj-ea"/>
                <a:ea typeface="+mj-ea"/>
                <a:cs typeface="OPPOSans M" panose="00020600040101010101" pitchFamily="18" charset="-122"/>
              </a:rPr>
              <a:t>标题一</a:t>
            </a:r>
          </a:p>
        </p:txBody>
      </p:sp>
      <p:sp>
        <p:nvSpPr>
          <p:cNvPr id="59" name="矩形 58">
            <a:extLst>
              <a:ext uri="{FF2B5EF4-FFF2-40B4-BE49-F238E27FC236}">
                <a16:creationId xmlns:a16="http://schemas.microsoft.com/office/drawing/2014/main" id="{86C83236-7592-43CD-B14E-46F9015631C5}"/>
              </a:ext>
            </a:extLst>
          </p:cNvPr>
          <p:cNvSpPr/>
          <p:nvPr/>
        </p:nvSpPr>
        <p:spPr>
          <a:xfrm>
            <a:off x="660400"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5E505ACF-4753-416C-BDE6-41AA1FAFB09F}"/>
              </a:ext>
            </a:extLst>
          </p:cNvPr>
          <p:cNvSpPr/>
          <p:nvPr/>
        </p:nvSpPr>
        <p:spPr>
          <a:xfrm>
            <a:off x="4602794" y="5519293"/>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a:extLst>
              <a:ext uri="{FF2B5EF4-FFF2-40B4-BE49-F238E27FC236}">
                <a16:creationId xmlns:a16="http://schemas.microsoft.com/office/drawing/2014/main" id="{9CAA259F-9283-4C9A-9B9E-8722E7F8580A}"/>
              </a:ext>
            </a:extLst>
          </p:cNvPr>
          <p:cNvSpPr/>
          <p:nvPr/>
        </p:nvSpPr>
        <p:spPr>
          <a:xfrm>
            <a:off x="8545188" y="5485410"/>
            <a:ext cx="2988000" cy="72000"/>
          </a:xfrm>
          <a:prstGeom prst="rect">
            <a:avLst/>
          </a:prstGeom>
          <a:gradFill flip="none" rotWithShape="1">
            <a:gsLst>
              <a:gs pos="0">
                <a:schemeClr val="accent2"/>
              </a:gs>
              <a:gs pos="98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79890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2" name="图片 51">
            <a:extLst>
              <a:ext uri="{FF2B5EF4-FFF2-40B4-BE49-F238E27FC236}">
                <a16:creationId xmlns:a16="http://schemas.microsoft.com/office/drawing/2014/main" id="{7DD40637-3B09-465B-A12C-E568107C6316}"/>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41" name="直接连接符 40">
            <a:extLst>
              <a:ext uri="{FF2B5EF4-FFF2-40B4-BE49-F238E27FC236}">
                <a16:creationId xmlns:a16="http://schemas.microsoft.com/office/drawing/2014/main" id="{4026ADE3-961C-492F-B1FB-7E9B1E868D11}"/>
              </a:ext>
            </a:extLst>
          </p:cNvPr>
          <p:cNvCxnSpPr/>
          <p:nvPr/>
        </p:nvCxnSpPr>
        <p:spPr>
          <a:xfrm>
            <a:off x="658813" y="3120801"/>
            <a:ext cx="0" cy="7714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C1E60402-68BC-4F78-80C6-153773BB6C62}"/>
              </a:ext>
            </a:extLst>
          </p:cNvPr>
          <p:cNvCxnSpPr>
            <a:cxnSpLocks/>
          </p:cNvCxnSpPr>
          <p:nvPr/>
        </p:nvCxnSpPr>
        <p:spPr>
          <a:xfrm>
            <a:off x="4456813" y="3435126"/>
            <a:ext cx="0" cy="834954"/>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C742084D-2236-41DF-933A-BFEB771AB736}"/>
              </a:ext>
            </a:extLst>
          </p:cNvPr>
          <p:cNvCxnSpPr>
            <a:cxnSpLocks/>
          </p:cNvCxnSpPr>
          <p:nvPr/>
        </p:nvCxnSpPr>
        <p:spPr>
          <a:xfrm>
            <a:off x="8254812" y="3089039"/>
            <a:ext cx="0" cy="1266766"/>
          </a:xfrm>
          <a:prstGeom prst="line">
            <a:avLst/>
          </a:prstGeom>
        </p:spPr>
        <p:style>
          <a:lnRef idx="1">
            <a:schemeClr val="accent1"/>
          </a:lnRef>
          <a:fillRef idx="0">
            <a:schemeClr val="accent1"/>
          </a:fillRef>
          <a:effectRef idx="0">
            <a:schemeClr val="accent1"/>
          </a:effectRef>
          <a:fontRef idx="minor">
            <a:schemeClr val="tx1"/>
          </a:fontRef>
        </p:style>
      </p:cxnSp>
      <p:pic>
        <p:nvPicPr>
          <p:cNvPr id="45" name="图片 44">
            <a:extLst>
              <a:ext uri="{FF2B5EF4-FFF2-40B4-BE49-F238E27FC236}">
                <a16:creationId xmlns:a16="http://schemas.microsoft.com/office/drawing/2014/main" id="{9AA1B695-E5AF-4430-8687-68E3440E2BAA}"/>
              </a:ext>
            </a:extLst>
          </p:cNvPr>
          <p:cNvPicPr>
            <a:picLocks noChangeAspect="1"/>
          </p:cNvPicPr>
          <p:nvPr/>
        </p:nvPicPr>
        <p:blipFill>
          <a:blip r:embed="rId3">
            <a:extLst>
              <a:ext uri="{BEBA8EAE-BF5A-486C-A8C5-ECC9F3942E4B}">
                <a14:imgProps xmlns:a14="http://schemas.microsoft.com/office/drawing/2010/main">
                  <a14:imgLayer r:embed="rId4">
                    <a14:imgEffect>
                      <a14:artisticFilmGrain grainSize="3"/>
                    </a14:imgEffect>
                    <a14:imgEffect>
                      <a14:brightnessContrast bright="40000" contrast="20000"/>
                    </a14:imgEffect>
                  </a14:imgLayer>
                </a14:imgProps>
              </a:ext>
              <a:ext uri="{28A0092B-C50C-407E-A947-70E740481C1C}">
                <a14:useLocalDpi xmlns:a14="http://schemas.microsoft.com/office/drawing/2010/main" val="0"/>
              </a:ext>
            </a:extLst>
          </a:blip>
          <a:srcRect b="29445"/>
          <a:stretch>
            <a:fillRect/>
          </a:stretch>
        </p:blipFill>
        <p:spPr>
          <a:xfrm>
            <a:off x="0" y="1125538"/>
            <a:ext cx="12192000" cy="5732462"/>
          </a:xfrm>
          <a:custGeom>
            <a:avLst/>
            <a:gdLst>
              <a:gd name="connsiteX0" fmla="*/ 0 w 12192000"/>
              <a:gd name="connsiteY0" fmla="*/ 2288736 h 5732462"/>
              <a:gd name="connsiteX1" fmla="*/ 122938 w 12192000"/>
              <a:gd name="connsiteY1" fmla="*/ 2320499 h 5732462"/>
              <a:gd name="connsiteX2" fmla="*/ 6096000 w 12192000"/>
              <a:gd name="connsiteY2" fmla="*/ 2892424 h 5732462"/>
              <a:gd name="connsiteX3" fmla="*/ 12069062 w 12192000"/>
              <a:gd name="connsiteY3" fmla="*/ 2320499 h 5732462"/>
              <a:gd name="connsiteX4" fmla="*/ 12192000 w 12192000"/>
              <a:gd name="connsiteY4" fmla="*/ 2288736 h 5732462"/>
              <a:gd name="connsiteX5" fmla="*/ 12192000 w 12192000"/>
              <a:gd name="connsiteY5" fmla="*/ 5732462 h 5732462"/>
              <a:gd name="connsiteX6" fmla="*/ 0 w 12192000"/>
              <a:gd name="connsiteY6" fmla="*/ 5732462 h 5732462"/>
              <a:gd name="connsiteX7" fmla="*/ 10281324 w 12192000"/>
              <a:gd name="connsiteY7" fmla="*/ 0 h 5732462"/>
              <a:gd name="connsiteX8" fmla="*/ 12192000 w 12192000"/>
              <a:gd name="connsiteY8" fmla="*/ 0 h 5732462"/>
              <a:gd name="connsiteX9" fmla="*/ 12192000 w 12192000"/>
              <a:gd name="connsiteY9" fmla="*/ 352863 h 5732462"/>
              <a:gd name="connsiteX10" fmla="*/ 12069062 w 12192000"/>
              <a:gd name="connsiteY10" fmla="*/ 321100 h 5732462"/>
              <a:gd name="connsiteX11" fmla="*/ 10423871 w 12192000"/>
              <a:gd name="connsiteY11" fmla="*/ 17583 h 5732462"/>
              <a:gd name="connsiteX12" fmla="*/ 0 w 12192000"/>
              <a:gd name="connsiteY12" fmla="*/ 0 h 5732462"/>
              <a:gd name="connsiteX13" fmla="*/ 1910676 w 12192000"/>
              <a:gd name="connsiteY13" fmla="*/ 0 h 5732462"/>
              <a:gd name="connsiteX14" fmla="*/ 1768129 w 12192000"/>
              <a:gd name="connsiteY14" fmla="*/ 17583 h 5732462"/>
              <a:gd name="connsiteX15" fmla="*/ 122938 w 12192000"/>
              <a:gd name="connsiteY15" fmla="*/ 321100 h 5732462"/>
              <a:gd name="connsiteX16" fmla="*/ 0 w 12192000"/>
              <a:gd name="connsiteY16" fmla="*/ 352863 h 573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5732462">
                <a:moveTo>
                  <a:pt x="0" y="2288736"/>
                </a:moveTo>
                <a:lnTo>
                  <a:pt x="122938" y="2320499"/>
                </a:lnTo>
                <a:cubicBezTo>
                  <a:pt x="1542687" y="2669788"/>
                  <a:pt x="3691289" y="2892424"/>
                  <a:pt x="6096000" y="2892424"/>
                </a:cubicBezTo>
                <a:cubicBezTo>
                  <a:pt x="8500712" y="2892424"/>
                  <a:pt x="10649313" y="2669788"/>
                  <a:pt x="12069062" y="2320499"/>
                </a:cubicBezTo>
                <a:lnTo>
                  <a:pt x="12192000" y="2288736"/>
                </a:lnTo>
                <a:lnTo>
                  <a:pt x="12192000" y="5732462"/>
                </a:lnTo>
                <a:lnTo>
                  <a:pt x="0" y="5732462"/>
                </a:lnTo>
                <a:close/>
                <a:moveTo>
                  <a:pt x="10281324" y="0"/>
                </a:moveTo>
                <a:lnTo>
                  <a:pt x="12192000" y="0"/>
                </a:lnTo>
                <a:lnTo>
                  <a:pt x="12192000" y="352863"/>
                </a:lnTo>
                <a:lnTo>
                  <a:pt x="12069062" y="321100"/>
                </a:lnTo>
                <a:cubicBezTo>
                  <a:pt x="11595812" y="204670"/>
                  <a:pt x="11041579" y="102313"/>
                  <a:pt x="10423871" y="17583"/>
                </a:cubicBezTo>
                <a:close/>
                <a:moveTo>
                  <a:pt x="0" y="0"/>
                </a:moveTo>
                <a:lnTo>
                  <a:pt x="1910676" y="0"/>
                </a:lnTo>
                <a:lnTo>
                  <a:pt x="1768129" y="17583"/>
                </a:lnTo>
                <a:cubicBezTo>
                  <a:pt x="1150421" y="102313"/>
                  <a:pt x="596188" y="204670"/>
                  <a:pt x="122938" y="321100"/>
                </a:cubicBezTo>
                <a:lnTo>
                  <a:pt x="0" y="352863"/>
                </a:lnTo>
                <a:close/>
              </a:path>
            </a:pathLst>
          </a:custGeom>
        </p:spPr>
      </p:pic>
      <p:sp>
        <p:nvSpPr>
          <p:cNvPr id="9" name="任意多边形: 形状 8">
            <a:extLst>
              <a:ext uri="{FF2B5EF4-FFF2-40B4-BE49-F238E27FC236}">
                <a16:creationId xmlns:a16="http://schemas.microsoft.com/office/drawing/2014/main" id="{E5E9B63A-16C1-4339-94EF-739F28EED735}"/>
              </a:ext>
            </a:extLst>
          </p:cNvPr>
          <p:cNvSpPr/>
          <p:nvPr/>
        </p:nvSpPr>
        <p:spPr>
          <a:xfrm>
            <a:off x="0" y="5470796"/>
            <a:ext cx="12199938" cy="1365523"/>
          </a:xfrm>
          <a:custGeom>
            <a:avLst/>
            <a:gdLst>
              <a:gd name="connsiteX0" fmla="*/ 0 w 12280900"/>
              <a:gd name="connsiteY0" fmla="*/ 0 h 1365523"/>
              <a:gd name="connsiteX1" fmla="*/ 185475 w 12280900"/>
              <a:gd name="connsiteY1" fmla="*/ 96953 h 1365523"/>
              <a:gd name="connsiteX2" fmla="*/ 6419850 w 12280900"/>
              <a:gd name="connsiteY2" fmla="*/ 1149623 h 1365523"/>
              <a:gd name="connsiteX3" fmla="*/ 12221413 w 12280900"/>
              <a:gd name="connsiteY3" fmla="*/ 280759 h 1365523"/>
              <a:gd name="connsiteX4" fmla="*/ 12280900 w 12280900"/>
              <a:gd name="connsiteY4" fmla="*/ 255496 h 1365523"/>
              <a:gd name="connsiteX5" fmla="*/ 12280900 w 12280900"/>
              <a:gd name="connsiteY5" fmla="*/ 1365523 h 1365523"/>
              <a:gd name="connsiteX6" fmla="*/ 0 w 12280900"/>
              <a:gd name="connsiteY6" fmla="*/ 136552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80900" h="1365523">
                <a:moveTo>
                  <a:pt x="0" y="0"/>
                </a:moveTo>
                <a:lnTo>
                  <a:pt x="185475" y="96953"/>
                </a:lnTo>
                <a:cubicBezTo>
                  <a:pt x="1536586" y="732059"/>
                  <a:pt x="3824664" y="1149623"/>
                  <a:pt x="6419850" y="1149623"/>
                </a:cubicBezTo>
                <a:cubicBezTo>
                  <a:pt x="8755518" y="1149623"/>
                  <a:pt x="10842428" y="811396"/>
                  <a:pt x="12221413" y="280759"/>
                </a:cubicBezTo>
                <a:lnTo>
                  <a:pt x="12280900" y="255496"/>
                </a:lnTo>
                <a:lnTo>
                  <a:pt x="12280900" y="1365523"/>
                </a:lnTo>
                <a:lnTo>
                  <a:pt x="0" y="1365523"/>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3" name="任意多边形: 形状 42">
            <a:extLst>
              <a:ext uri="{FF2B5EF4-FFF2-40B4-BE49-F238E27FC236}">
                <a16:creationId xmlns:a16="http://schemas.microsoft.com/office/drawing/2014/main" id="{53B69D03-0055-42FF-8A6A-6FE757317A6F}"/>
              </a:ext>
            </a:extLst>
          </p:cNvPr>
          <p:cNvSpPr/>
          <p:nvPr/>
        </p:nvSpPr>
        <p:spPr>
          <a:xfrm>
            <a:off x="1" y="5781055"/>
            <a:ext cx="11866563" cy="1076945"/>
          </a:xfrm>
          <a:custGeom>
            <a:avLst/>
            <a:gdLst>
              <a:gd name="connsiteX0" fmla="*/ 0 w 11866563"/>
              <a:gd name="connsiteY0" fmla="*/ 0 h 1076945"/>
              <a:gd name="connsiteX1" fmla="*/ 120943 w 11866563"/>
              <a:gd name="connsiteY1" fmla="*/ 53719 h 1076945"/>
              <a:gd name="connsiteX2" fmla="*/ 6047941 w 11866563"/>
              <a:gd name="connsiteY2" fmla="*/ 989905 h 1076945"/>
              <a:gd name="connsiteX3" fmla="*/ 11807507 w 11866563"/>
              <a:gd name="connsiteY3" fmla="*/ 121041 h 1076945"/>
              <a:gd name="connsiteX4" fmla="*/ 11866563 w 11866563"/>
              <a:gd name="connsiteY4" fmla="*/ 95778 h 1076945"/>
              <a:gd name="connsiteX5" fmla="*/ 11866563 w 11866563"/>
              <a:gd name="connsiteY5" fmla="*/ 1076945 h 1076945"/>
              <a:gd name="connsiteX6" fmla="*/ 0 w 11866563"/>
              <a:gd name="connsiteY6" fmla="*/ 1076945 h 107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6563" h="1076945">
                <a:moveTo>
                  <a:pt x="0" y="0"/>
                </a:moveTo>
                <a:lnTo>
                  <a:pt x="120943" y="53719"/>
                </a:lnTo>
                <a:cubicBezTo>
                  <a:pt x="1485156" y="622906"/>
                  <a:pt x="3632566" y="989905"/>
                  <a:pt x="6047941" y="989905"/>
                </a:cubicBezTo>
                <a:cubicBezTo>
                  <a:pt x="8366701" y="989905"/>
                  <a:pt x="10438504" y="651678"/>
                  <a:pt x="11807507" y="121041"/>
                </a:cubicBezTo>
                <a:lnTo>
                  <a:pt x="11866563" y="95778"/>
                </a:lnTo>
                <a:lnTo>
                  <a:pt x="11866563" y="1076945"/>
                </a:lnTo>
                <a:lnTo>
                  <a:pt x="0" y="107694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0" name="任意多边形: 形状 39">
            <a:extLst>
              <a:ext uri="{FF2B5EF4-FFF2-40B4-BE49-F238E27FC236}">
                <a16:creationId xmlns:a16="http://schemas.microsoft.com/office/drawing/2014/main" id="{A93AC16C-23D0-4CC8-A339-210B852F6BD7}"/>
              </a:ext>
            </a:extLst>
          </p:cNvPr>
          <p:cNvSpPr/>
          <p:nvPr/>
        </p:nvSpPr>
        <p:spPr>
          <a:xfrm>
            <a:off x="9552" y="5951174"/>
            <a:ext cx="11523636" cy="906826"/>
          </a:xfrm>
          <a:custGeom>
            <a:avLst/>
            <a:gdLst>
              <a:gd name="connsiteX0" fmla="*/ 11533188 w 11533188"/>
              <a:gd name="connsiteY0" fmla="*/ 0 h 906826"/>
              <a:gd name="connsiteX1" fmla="*/ 11533188 w 11533188"/>
              <a:gd name="connsiteY1" fmla="*/ 906826 h 906826"/>
              <a:gd name="connsiteX2" fmla="*/ 0 w 11533188"/>
              <a:gd name="connsiteY2" fmla="*/ 906826 h 906826"/>
              <a:gd name="connsiteX3" fmla="*/ 0 w 11533188"/>
              <a:gd name="connsiteY3" fmla="*/ 41293 h 906826"/>
              <a:gd name="connsiteX4" fmla="*/ 70701 w 11533188"/>
              <a:gd name="connsiteY4" fmla="*/ 69034 h 906826"/>
              <a:gd name="connsiteX5" fmla="*/ 5714566 w 11533188"/>
              <a:gd name="connsiteY5" fmla="*/ 894127 h 906826"/>
              <a:gd name="connsiteX6" fmla="*/ 11474132 w 11533188"/>
              <a:gd name="connsiteY6" fmla="*/ 25263 h 90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33188" h="906826">
                <a:moveTo>
                  <a:pt x="11533188" y="0"/>
                </a:moveTo>
                <a:lnTo>
                  <a:pt x="11533188" y="906826"/>
                </a:lnTo>
                <a:lnTo>
                  <a:pt x="0" y="906826"/>
                </a:lnTo>
                <a:lnTo>
                  <a:pt x="0" y="41293"/>
                </a:lnTo>
                <a:lnTo>
                  <a:pt x="70701" y="69034"/>
                </a:lnTo>
                <a:cubicBezTo>
                  <a:pt x="1439294" y="574430"/>
                  <a:pt x="3460216" y="894127"/>
                  <a:pt x="5714566" y="894127"/>
                </a:cubicBezTo>
                <a:cubicBezTo>
                  <a:pt x="8033326" y="894127"/>
                  <a:pt x="10105129" y="555900"/>
                  <a:pt x="11474132" y="25263"/>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任意多边形: 形状 21">
            <a:extLst>
              <a:ext uri="{FF2B5EF4-FFF2-40B4-BE49-F238E27FC236}">
                <a16:creationId xmlns:a16="http://schemas.microsoft.com/office/drawing/2014/main" id="{1558CCEC-3A62-42D7-8549-B38D58DFFF09}"/>
              </a:ext>
            </a:extLst>
          </p:cNvPr>
          <p:cNvSpPr/>
          <p:nvPr/>
        </p:nvSpPr>
        <p:spPr>
          <a:xfrm flipH="1">
            <a:off x="6096000" y="5470796"/>
            <a:ext cx="6103938" cy="1365523"/>
          </a:xfrm>
          <a:custGeom>
            <a:avLst/>
            <a:gdLst>
              <a:gd name="connsiteX0" fmla="*/ 0 w 6103938"/>
              <a:gd name="connsiteY0" fmla="*/ 0 h 1365523"/>
              <a:gd name="connsiteX1" fmla="*/ 0 w 6103938"/>
              <a:gd name="connsiteY1" fmla="*/ 1365523 h 1365523"/>
              <a:gd name="connsiteX2" fmla="*/ 6103938 w 6103938"/>
              <a:gd name="connsiteY2" fmla="*/ 1365523 h 1365523"/>
              <a:gd name="connsiteX3" fmla="*/ 6103938 w 6103938"/>
              <a:gd name="connsiteY3" fmla="*/ 1146900 h 1365523"/>
              <a:gd name="connsiteX4" fmla="*/ 5894028 w 6103938"/>
              <a:gd name="connsiteY4" fmla="*/ 1144779 h 1365523"/>
              <a:gd name="connsiteX5" fmla="*/ 184132 w 6103938"/>
              <a:gd name="connsiteY5" fmla="*/ 96953 h 136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3938" h="1365523">
                <a:moveTo>
                  <a:pt x="0" y="0"/>
                </a:moveTo>
                <a:lnTo>
                  <a:pt x="0" y="1365523"/>
                </a:lnTo>
                <a:lnTo>
                  <a:pt x="6103938" y="1365523"/>
                </a:lnTo>
                <a:lnTo>
                  <a:pt x="6103938" y="1146900"/>
                </a:lnTo>
                <a:lnTo>
                  <a:pt x="5894028" y="1144779"/>
                </a:lnTo>
                <a:cubicBezTo>
                  <a:pt x="3516672" y="1096578"/>
                  <a:pt x="1441630" y="692365"/>
                  <a:pt x="184132" y="96953"/>
                </a:cubicBez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任意多边形: 形状 47">
            <a:extLst>
              <a:ext uri="{FF2B5EF4-FFF2-40B4-BE49-F238E27FC236}">
                <a16:creationId xmlns:a16="http://schemas.microsoft.com/office/drawing/2014/main" id="{14E95C66-AF6E-4E41-B0F0-2B0AC9E73081}"/>
              </a:ext>
            </a:extLst>
          </p:cNvPr>
          <p:cNvSpPr/>
          <p:nvPr/>
        </p:nvSpPr>
        <p:spPr>
          <a:xfrm flipH="1">
            <a:off x="6096001" y="5788107"/>
            <a:ext cx="6095999" cy="1069893"/>
          </a:xfrm>
          <a:custGeom>
            <a:avLst/>
            <a:gdLst>
              <a:gd name="connsiteX0" fmla="*/ 0 w 6095999"/>
              <a:gd name="connsiteY0" fmla="*/ 0 h 1069893"/>
              <a:gd name="connsiteX1" fmla="*/ 0 w 6095999"/>
              <a:gd name="connsiteY1" fmla="*/ 1069893 h 1069893"/>
              <a:gd name="connsiteX2" fmla="*/ 6095999 w 6095999"/>
              <a:gd name="connsiteY2" fmla="*/ 1069893 h 1069893"/>
              <a:gd name="connsiteX3" fmla="*/ 6095999 w 6095999"/>
              <a:gd name="connsiteY3" fmla="*/ 982272 h 1069893"/>
              <a:gd name="connsiteX4" fmla="*/ 6032064 w 6095999"/>
              <a:gd name="connsiteY4" fmla="*/ 982853 h 1069893"/>
              <a:gd name="connsiteX5" fmla="*/ 105066 w 6095999"/>
              <a:gd name="connsiteY5" fmla="*/ 46667 h 1069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5999" h="1069893">
                <a:moveTo>
                  <a:pt x="0" y="0"/>
                </a:moveTo>
                <a:lnTo>
                  <a:pt x="0" y="1069893"/>
                </a:lnTo>
                <a:lnTo>
                  <a:pt x="6095999" y="1069893"/>
                </a:lnTo>
                <a:lnTo>
                  <a:pt x="6095999" y="982272"/>
                </a:lnTo>
                <a:lnTo>
                  <a:pt x="6032064" y="982853"/>
                </a:lnTo>
                <a:cubicBezTo>
                  <a:pt x="3616689" y="982853"/>
                  <a:pt x="1469279" y="615854"/>
                  <a:pt x="105066" y="4666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7" name="任意多边形: 形状 46">
            <a:extLst>
              <a:ext uri="{FF2B5EF4-FFF2-40B4-BE49-F238E27FC236}">
                <a16:creationId xmlns:a16="http://schemas.microsoft.com/office/drawing/2014/main" id="{0E9BB0D1-47C7-4667-BC79-48B3C509C56F}"/>
              </a:ext>
            </a:extLst>
          </p:cNvPr>
          <p:cNvSpPr/>
          <p:nvPr/>
        </p:nvSpPr>
        <p:spPr>
          <a:xfrm flipH="1">
            <a:off x="6096000" y="5998697"/>
            <a:ext cx="6096000" cy="859303"/>
          </a:xfrm>
          <a:custGeom>
            <a:avLst/>
            <a:gdLst>
              <a:gd name="connsiteX0" fmla="*/ 0 w 6096000"/>
              <a:gd name="connsiteY0" fmla="*/ 0 h 859303"/>
              <a:gd name="connsiteX1" fmla="*/ 0 w 6096000"/>
              <a:gd name="connsiteY1" fmla="*/ 859303 h 859303"/>
              <a:gd name="connsiteX2" fmla="*/ 6096000 w 6096000"/>
              <a:gd name="connsiteY2" fmla="*/ 859303 h 859303"/>
              <a:gd name="connsiteX3" fmla="*/ 6096000 w 6096000"/>
              <a:gd name="connsiteY3" fmla="*/ 842990 h 859303"/>
              <a:gd name="connsiteX4" fmla="*/ 5698690 w 6096000"/>
              <a:gd name="connsiteY4" fmla="*/ 846604 h 859303"/>
              <a:gd name="connsiteX5" fmla="*/ 54824 w 6096000"/>
              <a:gd name="connsiteY5" fmla="*/ 21511 h 85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859303">
                <a:moveTo>
                  <a:pt x="0" y="0"/>
                </a:moveTo>
                <a:lnTo>
                  <a:pt x="0" y="859303"/>
                </a:lnTo>
                <a:lnTo>
                  <a:pt x="6096000" y="859303"/>
                </a:lnTo>
                <a:lnTo>
                  <a:pt x="6096000" y="842990"/>
                </a:lnTo>
                <a:lnTo>
                  <a:pt x="5698690" y="846604"/>
                </a:lnTo>
                <a:cubicBezTo>
                  <a:pt x="3444340" y="846604"/>
                  <a:pt x="1423418" y="526907"/>
                  <a:pt x="54824" y="21511"/>
                </a:cubicBezTo>
                <a:close/>
              </a:path>
            </a:pathLst>
          </a:cu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矩形 23">
            <a:extLst>
              <a:ext uri="{FF2B5EF4-FFF2-40B4-BE49-F238E27FC236}">
                <a16:creationId xmlns:a16="http://schemas.microsoft.com/office/drawing/2014/main" id="{1678CAB0-7DDB-4486-B9EC-C2BA492B1B2B}"/>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0E1EEDA4-3D41-45E3-8202-36313EB96EE9}"/>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递进关系页</a:t>
            </a:r>
          </a:p>
        </p:txBody>
      </p:sp>
      <p:pic>
        <p:nvPicPr>
          <p:cNvPr id="26" name="图片 25">
            <a:extLst>
              <a:ext uri="{FF2B5EF4-FFF2-40B4-BE49-F238E27FC236}">
                <a16:creationId xmlns:a16="http://schemas.microsoft.com/office/drawing/2014/main" id="{FC536814-0529-43BD-A078-8D345CA33905}"/>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grpSp>
        <p:nvGrpSpPr>
          <p:cNvPr id="31" name="组合 30">
            <a:extLst>
              <a:ext uri="{FF2B5EF4-FFF2-40B4-BE49-F238E27FC236}">
                <a16:creationId xmlns:a16="http://schemas.microsoft.com/office/drawing/2014/main" id="{35C407BA-C58E-41CE-A4D1-29A959C07199}"/>
              </a:ext>
            </a:extLst>
          </p:cNvPr>
          <p:cNvGrpSpPr/>
          <p:nvPr/>
        </p:nvGrpSpPr>
        <p:grpSpPr>
          <a:xfrm>
            <a:off x="607615" y="1545198"/>
            <a:ext cx="3345898" cy="1594676"/>
            <a:chOff x="607615" y="1513644"/>
            <a:chExt cx="3345898" cy="1594676"/>
          </a:xfrm>
        </p:grpSpPr>
        <p:sp>
          <p:nvSpPr>
            <p:cNvPr id="28" name="矩形: 圆角 27">
              <a:extLst>
                <a:ext uri="{FF2B5EF4-FFF2-40B4-BE49-F238E27FC236}">
                  <a16:creationId xmlns:a16="http://schemas.microsoft.com/office/drawing/2014/main" id="{857C836C-7129-4E89-BB15-6ADB047B693F}"/>
                </a:ext>
              </a:extLst>
            </p:cNvPr>
            <p:cNvSpPr/>
            <p:nvPr/>
          </p:nvSpPr>
          <p:spPr>
            <a:xfrm>
              <a:off x="658813" y="1742797"/>
              <a:ext cx="3294700" cy="1365523"/>
            </a:xfrm>
            <a:prstGeom prst="roundRect">
              <a:avLst>
                <a:gd name="adj" fmla="val 4281"/>
              </a:avLst>
            </a:prstGeom>
            <a:gradFill flip="none" rotWithShape="1">
              <a:gsLst>
                <a:gs pos="0">
                  <a:schemeClr val="accent2"/>
                </a:gs>
                <a:gs pos="8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7CDC0914-6252-4012-87E0-D9ABAB7C5B20}"/>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0" name="矩形: 对角圆角 29">
              <a:extLst>
                <a:ext uri="{FF2B5EF4-FFF2-40B4-BE49-F238E27FC236}">
                  <a16:creationId xmlns:a16="http://schemas.microsoft.com/office/drawing/2014/main" id="{509201E1-E1B0-4B3A-9623-7731C75082EC}"/>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2" name="组合 31">
            <a:extLst>
              <a:ext uri="{FF2B5EF4-FFF2-40B4-BE49-F238E27FC236}">
                <a16:creationId xmlns:a16="http://schemas.microsoft.com/office/drawing/2014/main" id="{9F690F26-8E5C-452E-8B95-684F3DA92D2F}"/>
              </a:ext>
            </a:extLst>
          </p:cNvPr>
          <p:cNvGrpSpPr/>
          <p:nvPr/>
        </p:nvGrpSpPr>
        <p:grpSpPr>
          <a:xfrm>
            <a:off x="4405615" y="1911841"/>
            <a:ext cx="3345898" cy="1594676"/>
            <a:chOff x="607615" y="1513644"/>
            <a:chExt cx="3345898" cy="1594676"/>
          </a:xfrm>
        </p:grpSpPr>
        <p:sp>
          <p:nvSpPr>
            <p:cNvPr id="33" name="矩形: 圆角 32">
              <a:extLst>
                <a:ext uri="{FF2B5EF4-FFF2-40B4-BE49-F238E27FC236}">
                  <a16:creationId xmlns:a16="http://schemas.microsoft.com/office/drawing/2014/main" id="{8CFF4F86-CB18-4CD0-B1AF-DD8B38B9461F}"/>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7E2BABDE-BC65-4216-9120-8F9C5F780B9D}"/>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5" name="矩形: 对角圆角 34">
              <a:extLst>
                <a:ext uri="{FF2B5EF4-FFF2-40B4-BE49-F238E27FC236}">
                  <a16:creationId xmlns:a16="http://schemas.microsoft.com/office/drawing/2014/main" id="{03414AB6-007E-45CF-AA78-63DCB3A67055}"/>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grpSp>
        <p:nvGrpSpPr>
          <p:cNvPr id="36" name="组合 35">
            <a:extLst>
              <a:ext uri="{FF2B5EF4-FFF2-40B4-BE49-F238E27FC236}">
                <a16:creationId xmlns:a16="http://schemas.microsoft.com/office/drawing/2014/main" id="{4FE6E5F3-FDEF-4365-85D4-B6B89E5B487E}"/>
              </a:ext>
            </a:extLst>
          </p:cNvPr>
          <p:cNvGrpSpPr/>
          <p:nvPr/>
        </p:nvGrpSpPr>
        <p:grpSpPr>
          <a:xfrm>
            <a:off x="8203614" y="1545198"/>
            <a:ext cx="3345898" cy="1594676"/>
            <a:chOff x="607615" y="1513644"/>
            <a:chExt cx="3345898" cy="1594676"/>
          </a:xfrm>
        </p:grpSpPr>
        <p:sp>
          <p:nvSpPr>
            <p:cNvPr id="37" name="矩形: 圆角 36">
              <a:extLst>
                <a:ext uri="{FF2B5EF4-FFF2-40B4-BE49-F238E27FC236}">
                  <a16:creationId xmlns:a16="http://schemas.microsoft.com/office/drawing/2014/main" id="{5B77365E-1099-4E49-910F-7F52ED43E872}"/>
                </a:ext>
              </a:extLst>
            </p:cNvPr>
            <p:cNvSpPr/>
            <p:nvPr/>
          </p:nvSpPr>
          <p:spPr>
            <a:xfrm>
              <a:off x="658813" y="1742797"/>
              <a:ext cx="3294700" cy="1365523"/>
            </a:xfrm>
            <a:prstGeom prst="roundRect">
              <a:avLst>
                <a:gd name="adj" fmla="val 4281"/>
              </a:avLst>
            </a:prstGeom>
            <a:gradFill>
              <a:gsLst>
                <a:gs pos="0">
                  <a:schemeClr val="accent2"/>
                </a:gs>
                <a:gs pos="8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DBF8BCF2-2E5A-44F0-8D93-6EB7164AFEE6}"/>
                </a:ext>
              </a:extLst>
            </p:cNvPr>
            <p:cNvSpPr txBox="1"/>
            <p:nvPr/>
          </p:nvSpPr>
          <p:spPr>
            <a:xfrm>
              <a:off x="816214" y="2079384"/>
              <a:ext cx="3137299" cy="855362"/>
            </a:xfrm>
            <a:prstGeom prst="rect">
              <a:avLst/>
            </a:prstGeom>
            <a:noFill/>
          </p:spPr>
          <p:txBody>
            <a:bodyPr wrap="square" rtlCol="0">
              <a:spAutoFit/>
            </a:bodyPr>
            <a:lstStyle/>
            <a:p>
              <a:pPr algn="just">
                <a:lnSpc>
                  <a:spcPct val="120000"/>
                </a:lnSpc>
              </a:pPr>
              <a:r>
                <a:rPr lang="zh-CN" altLang="en-US" sz="14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随着我国经济的快速发展，经济环境效益好，工薪水平逐渐提升，人们越老越多的关注健康问题。</a:t>
              </a:r>
            </a:p>
          </p:txBody>
        </p:sp>
        <p:sp>
          <p:nvSpPr>
            <p:cNvPr id="39" name="矩形: 对角圆角 38">
              <a:extLst>
                <a:ext uri="{FF2B5EF4-FFF2-40B4-BE49-F238E27FC236}">
                  <a16:creationId xmlns:a16="http://schemas.microsoft.com/office/drawing/2014/main" id="{8A3A14F6-0B67-4302-B26D-F6A32AE62463}"/>
                </a:ext>
              </a:extLst>
            </p:cNvPr>
            <p:cNvSpPr/>
            <p:nvPr/>
          </p:nvSpPr>
          <p:spPr>
            <a:xfrm>
              <a:off x="607615" y="1513644"/>
              <a:ext cx="1383200" cy="432000"/>
            </a:xfrm>
            <a:prstGeom prst="round2DiagRect">
              <a:avLst>
                <a:gd name="adj1" fmla="val 38667"/>
                <a:gd name="adj2" fmla="val 0"/>
              </a:avLst>
            </a:prstGeom>
            <a:gradFill flip="none" rotWithShape="1">
              <a:gsLst>
                <a:gs pos="0">
                  <a:schemeClr val="bg1"/>
                </a:gs>
                <a:gs pos="90000">
                  <a:schemeClr val="bg1">
                    <a:lumMod val="9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小标题</a:t>
              </a:r>
            </a:p>
          </p:txBody>
        </p:sp>
      </p:grpSp>
      <p:sp>
        <p:nvSpPr>
          <p:cNvPr id="46" name="文本框 45">
            <a:extLst>
              <a:ext uri="{FF2B5EF4-FFF2-40B4-BE49-F238E27FC236}">
                <a16:creationId xmlns:a16="http://schemas.microsoft.com/office/drawing/2014/main" id="{E410B97C-2BBF-46EE-BE9F-30896B68E3FE}"/>
              </a:ext>
            </a:extLst>
          </p:cNvPr>
          <p:cNvSpPr txBox="1"/>
          <p:nvPr/>
        </p:nvSpPr>
        <p:spPr>
          <a:xfrm>
            <a:off x="593770" y="1107215"/>
            <a:ext cx="6022930" cy="369332"/>
          </a:xfrm>
          <a:prstGeom prst="rect">
            <a:avLst/>
          </a:prstGeom>
          <a:noFill/>
        </p:spPr>
        <p:txBody>
          <a:bodyPr wrap="square" rtlCol="0">
            <a:spAutoFit/>
          </a:bodyPr>
          <a:lstStyle/>
          <a:p>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Tree>
    <p:extLst>
      <p:ext uri="{BB962C8B-B14F-4D97-AF65-F5344CB8AC3E}">
        <p14:creationId xmlns:p14="http://schemas.microsoft.com/office/powerpoint/2010/main" val="3633312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 name="椭圆 54">
            <a:extLst>
              <a:ext uri="{FF2B5EF4-FFF2-40B4-BE49-F238E27FC236}">
                <a16:creationId xmlns:a16="http://schemas.microsoft.com/office/drawing/2014/main" id="{4F3AAD7C-6DAC-40A8-9135-3A892E163206}"/>
              </a:ext>
            </a:extLst>
          </p:cNvPr>
          <p:cNvSpPr/>
          <p:nvPr/>
        </p:nvSpPr>
        <p:spPr>
          <a:xfrm>
            <a:off x="7123420" y="5405860"/>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E02544AF-6235-453B-BD43-5705794665A5}"/>
              </a:ext>
            </a:extLst>
          </p:cNvPr>
          <p:cNvSpPr/>
          <p:nvPr/>
        </p:nvSpPr>
        <p:spPr>
          <a:xfrm>
            <a:off x="1047137" y="3273912"/>
            <a:ext cx="3024910" cy="1031031"/>
          </a:xfrm>
          <a:prstGeom prst="ellipse">
            <a:avLst/>
          </a:prstGeom>
          <a:gradFill>
            <a:gsLst>
              <a:gs pos="0">
                <a:schemeClr val="bg1"/>
              </a:gs>
              <a:gs pos="82000">
                <a:schemeClr val="accent1"/>
              </a:gs>
            </a:gsLst>
            <a:path path="circle">
              <a:fillToRect r="100000" b="100000"/>
            </a:path>
          </a:gradFill>
          <a:ln>
            <a:noFill/>
          </a:ln>
          <a:effectLst>
            <a:softEdge rad="482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7" name="图片 56">
            <a:extLst>
              <a:ext uri="{FF2B5EF4-FFF2-40B4-BE49-F238E27FC236}">
                <a16:creationId xmlns:a16="http://schemas.microsoft.com/office/drawing/2014/main" id="{400D7D5E-264A-4C28-9E10-00D9609B0AB0}"/>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7" name="任意多边形: 形状 36">
            <a:extLst>
              <a:ext uri="{FF2B5EF4-FFF2-40B4-BE49-F238E27FC236}">
                <a16:creationId xmlns:a16="http://schemas.microsoft.com/office/drawing/2014/main" id="{7E21D3D5-40D9-4892-B683-98DC21ADF15D}"/>
              </a:ext>
            </a:extLst>
          </p:cNvPr>
          <p:cNvSpPr/>
          <p:nvPr/>
        </p:nvSpPr>
        <p:spPr>
          <a:xfrm>
            <a:off x="0" y="1155700"/>
            <a:ext cx="12192000" cy="5702300"/>
          </a:xfrm>
          <a:custGeom>
            <a:avLst/>
            <a:gdLst>
              <a:gd name="connsiteX0" fmla="*/ 6001949 w 12192000"/>
              <a:gd name="connsiteY0" fmla="*/ 0 h 5702300"/>
              <a:gd name="connsiteX1" fmla="*/ 12166648 w 12192000"/>
              <a:gd name="connsiteY1" fmla="*/ 1294557 h 5702300"/>
              <a:gd name="connsiteX2" fmla="*/ 12192000 w 12192000"/>
              <a:gd name="connsiteY2" fmla="*/ 1311039 h 5702300"/>
              <a:gd name="connsiteX3" fmla="*/ 12192000 w 12192000"/>
              <a:gd name="connsiteY3" fmla="*/ 4561427 h 5702300"/>
              <a:gd name="connsiteX4" fmla="*/ 12166648 w 12192000"/>
              <a:gd name="connsiteY4" fmla="*/ 4577909 h 5702300"/>
              <a:gd name="connsiteX5" fmla="*/ 8895743 w 12192000"/>
              <a:gd name="connsiteY5" fmla="*/ 5641723 h 5702300"/>
              <a:gd name="connsiteX6" fmla="*/ 8476678 w 12192000"/>
              <a:gd name="connsiteY6" fmla="*/ 5702300 h 5702300"/>
              <a:gd name="connsiteX7" fmla="*/ 3527220 w 12192000"/>
              <a:gd name="connsiteY7" fmla="*/ 5702300 h 5702300"/>
              <a:gd name="connsiteX8" fmla="*/ 3108156 w 12192000"/>
              <a:gd name="connsiteY8" fmla="*/ 5641723 h 5702300"/>
              <a:gd name="connsiteX9" fmla="*/ 265226 w 12192000"/>
              <a:gd name="connsiteY9" fmla="*/ 4803950 h 5702300"/>
              <a:gd name="connsiteX10" fmla="*/ 0 w 12192000"/>
              <a:gd name="connsiteY10" fmla="*/ 4663868 h 5702300"/>
              <a:gd name="connsiteX11" fmla="*/ 0 w 12192000"/>
              <a:gd name="connsiteY11" fmla="*/ 1208599 h 5702300"/>
              <a:gd name="connsiteX12" fmla="*/ 265226 w 12192000"/>
              <a:gd name="connsiteY12" fmla="*/ 1068516 h 5702300"/>
              <a:gd name="connsiteX13" fmla="*/ 6001949 w 12192000"/>
              <a:gd name="connsiteY13" fmla="*/ 0 h 5702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702300">
                <a:moveTo>
                  <a:pt x="6001949" y="0"/>
                </a:moveTo>
                <a:cubicBezTo>
                  <a:pt x="8568131" y="0"/>
                  <a:pt x="10830637" y="513514"/>
                  <a:pt x="12166648" y="1294557"/>
                </a:cubicBezTo>
                <a:lnTo>
                  <a:pt x="12192000" y="1311039"/>
                </a:lnTo>
                <a:lnTo>
                  <a:pt x="12192000" y="4561427"/>
                </a:lnTo>
                <a:lnTo>
                  <a:pt x="12166648" y="4577909"/>
                </a:lnTo>
                <a:cubicBezTo>
                  <a:pt x="11365042" y="5046535"/>
                  <a:pt x="10229897" y="5418850"/>
                  <a:pt x="8895743" y="5641723"/>
                </a:cubicBezTo>
                <a:lnTo>
                  <a:pt x="8476678" y="5702300"/>
                </a:lnTo>
                <a:lnTo>
                  <a:pt x="3527220" y="5702300"/>
                </a:lnTo>
                <a:lnTo>
                  <a:pt x="3108156" y="5641723"/>
                </a:lnTo>
                <a:cubicBezTo>
                  <a:pt x="1996361" y="5455996"/>
                  <a:pt x="1022766" y="5166489"/>
                  <a:pt x="265226" y="4803950"/>
                </a:cubicBezTo>
                <a:lnTo>
                  <a:pt x="0" y="4663868"/>
                </a:lnTo>
                <a:lnTo>
                  <a:pt x="0" y="1208599"/>
                </a:lnTo>
                <a:lnTo>
                  <a:pt x="265226" y="1068516"/>
                </a:lnTo>
                <a:cubicBezTo>
                  <a:pt x="1628799" y="415947"/>
                  <a:pt x="3692386" y="0"/>
                  <a:pt x="6001949" y="0"/>
                </a:cubicBezTo>
                <a:close/>
              </a:path>
            </a:pathLst>
          </a:cu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 name="椭圆 24">
            <a:extLst>
              <a:ext uri="{FF2B5EF4-FFF2-40B4-BE49-F238E27FC236}">
                <a16:creationId xmlns:a16="http://schemas.microsoft.com/office/drawing/2014/main" id="{04C0B5F7-0AEA-4280-A61B-000A268121AA}"/>
              </a:ext>
            </a:extLst>
          </p:cNvPr>
          <p:cNvSpPr/>
          <p:nvPr/>
        </p:nvSpPr>
        <p:spPr>
          <a:xfrm>
            <a:off x="1195730" y="2193699"/>
            <a:ext cx="9612438" cy="379646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椭圆 25">
            <a:extLst>
              <a:ext uri="{FF2B5EF4-FFF2-40B4-BE49-F238E27FC236}">
                <a16:creationId xmlns:a16="http://schemas.microsoft.com/office/drawing/2014/main" id="{98D1BDD2-212E-4C68-A790-F49868FA10AA}"/>
              </a:ext>
            </a:extLst>
          </p:cNvPr>
          <p:cNvSpPr/>
          <p:nvPr/>
        </p:nvSpPr>
        <p:spPr>
          <a:xfrm>
            <a:off x="2547484" y="2727579"/>
            <a:ext cx="6908930" cy="2728708"/>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27" name="椭圆 26">
            <a:extLst>
              <a:ext uri="{FF2B5EF4-FFF2-40B4-BE49-F238E27FC236}">
                <a16:creationId xmlns:a16="http://schemas.microsoft.com/office/drawing/2014/main" id="{CA4D1AEF-4C35-42CA-A467-72954595EF1A}"/>
              </a:ext>
            </a:extLst>
          </p:cNvPr>
          <p:cNvSpPr/>
          <p:nvPr/>
        </p:nvSpPr>
        <p:spPr>
          <a:xfrm>
            <a:off x="3778408" y="3211404"/>
            <a:ext cx="4475820" cy="1767743"/>
          </a:xfrm>
          <a:prstGeom prst="ellipse">
            <a:avLst/>
          </a:prstGeom>
          <a:noFill/>
          <a:ln w="12700">
            <a:gradFill flip="none" rotWithShape="1">
              <a:gsLst>
                <a:gs pos="0">
                  <a:schemeClr val="bg1"/>
                </a:gs>
                <a:gs pos="100000">
                  <a:schemeClr val="accent1">
                    <a:alpha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椭圆 27">
            <a:extLst>
              <a:ext uri="{FF2B5EF4-FFF2-40B4-BE49-F238E27FC236}">
                <a16:creationId xmlns:a16="http://schemas.microsoft.com/office/drawing/2014/main" id="{16E8F955-DF56-417C-8E3E-74B957F62733}"/>
              </a:ext>
            </a:extLst>
          </p:cNvPr>
          <p:cNvSpPr/>
          <p:nvPr/>
        </p:nvSpPr>
        <p:spPr>
          <a:xfrm>
            <a:off x="4447901" y="1032624"/>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椭圆 28">
            <a:extLst>
              <a:ext uri="{FF2B5EF4-FFF2-40B4-BE49-F238E27FC236}">
                <a16:creationId xmlns:a16="http://schemas.microsoft.com/office/drawing/2014/main" id="{11289003-9405-4672-B7B8-B38BB5F56CDF}"/>
              </a:ext>
            </a:extLst>
          </p:cNvPr>
          <p:cNvSpPr/>
          <p:nvPr/>
        </p:nvSpPr>
        <p:spPr>
          <a:xfrm>
            <a:off x="1148016" y="2015067"/>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0" name="椭圆 29">
            <a:extLst>
              <a:ext uri="{FF2B5EF4-FFF2-40B4-BE49-F238E27FC236}">
                <a16:creationId xmlns:a16="http://schemas.microsoft.com/office/drawing/2014/main" id="{EEF69193-4EAA-4446-8D4F-AC3F2EA3113B}"/>
              </a:ext>
            </a:extLst>
          </p:cNvPr>
          <p:cNvSpPr/>
          <p:nvPr/>
        </p:nvSpPr>
        <p:spPr>
          <a:xfrm>
            <a:off x="2922789" y="4114138"/>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1" name="椭圆 30">
            <a:extLst>
              <a:ext uri="{FF2B5EF4-FFF2-40B4-BE49-F238E27FC236}">
                <a16:creationId xmlns:a16="http://schemas.microsoft.com/office/drawing/2014/main" id="{2BF0E9E8-1BFF-4BB6-AFC3-27461D6BD9F1}"/>
              </a:ext>
            </a:extLst>
          </p:cNvPr>
          <p:cNvSpPr>
            <a:spLocks noChangeAspect="1"/>
          </p:cNvSpPr>
          <p:nvPr/>
        </p:nvSpPr>
        <p:spPr>
          <a:xfrm>
            <a:off x="7357692" y="4114138"/>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椭圆 31">
            <a:extLst>
              <a:ext uri="{FF2B5EF4-FFF2-40B4-BE49-F238E27FC236}">
                <a16:creationId xmlns:a16="http://schemas.microsoft.com/office/drawing/2014/main" id="{B492546B-1B8A-4FA5-B780-81C782D7359B}"/>
              </a:ext>
            </a:extLst>
          </p:cNvPr>
          <p:cNvSpPr>
            <a:spLocks noChangeAspect="1"/>
          </p:cNvSpPr>
          <p:nvPr/>
        </p:nvSpPr>
        <p:spPr>
          <a:xfrm>
            <a:off x="9146784" y="2012146"/>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cxnSp>
        <p:nvCxnSpPr>
          <p:cNvPr id="34" name="直接连接符 33">
            <a:extLst>
              <a:ext uri="{FF2B5EF4-FFF2-40B4-BE49-F238E27FC236}">
                <a16:creationId xmlns:a16="http://schemas.microsoft.com/office/drawing/2014/main" id="{9B7E65A1-6258-4F24-BEB5-35DC267AF2B6}"/>
              </a:ext>
            </a:extLst>
          </p:cNvPr>
          <p:cNvCxnSpPr/>
          <p:nvPr/>
        </p:nvCxnSpPr>
        <p:spPr>
          <a:xfrm flipV="1">
            <a:off x="1847207" y="4616147"/>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45AC12B6-F576-4B3A-99A4-42B0B4E040C1}"/>
              </a:ext>
            </a:extLst>
          </p:cNvPr>
          <p:cNvCxnSpPr>
            <a:cxnSpLocks/>
          </p:cNvCxnSpPr>
          <p:nvPr/>
        </p:nvCxnSpPr>
        <p:spPr>
          <a:xfrm flipV="1">
            <a:off x="10383514"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DB03E3C9-733D-42B5-9B4C-5C6BF3853CE8}"/>
              </a:ext>
            </a:extLst>
          </p:cNvPr>
          <p:cNvSpPr txBox="1"/>
          <p:nvPr/>
        </p:nvSpPr>
        <p:spPr>
          <a:xfrm>
            <a:off x="4945685" y="2859299"/>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cxnSp>
        <p:nvCxnSpPr>
          <p:cNvPr id="38" name="直接连接符 37">
            <a:extLst>
              <a:ext uri="{FF2B5EF4-FFF2-40B4-BE49-F238E27FC236}">
                <a16:creationId xmlns:a16="http://schemas.microsoft.com/office/drawing/2014/main" id="{67F234E6-B59F-408E-9A19-A0C4E07073EB}"/>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82BEBE66-C025-4B0E-84EF-66F93A21CBA5}"/>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40" name="文本框 39">
            <a:extLst>
              <a:ext uri="{FF2B5EF4-FFF2-40B4-BE49-F238E27FC236}">
                <a16:creationId xmlns:a16="http://schemas.microsoft.com/office/drawing/2014/main" id="{A6A8810A-C0F2-4BA6-A907-A68E8C7E155B}"/>
              </a:ext>
            </a:extLst>
          </p:cNvPr>
          <p:cNvSpPr txBox="1"/>
          <p:nvPr/>
        </p:nvSpPr>
        <p:spPr>
          <a:xfrm>
            <a:off x="1501221" y="2283098"/>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41" name="文本框 40">
            <a:extLst>
              <a:ext uri="{FF2B5EF4-FFF2-40B4-BE49-F238E27FC236}">
                <a16:creationId xmlns:a16="http://schemas.microsoft.com/office/drawing/2014/main" id="{44FB4345-1975-4DEA-A384-35491A4AE95B}"/>
              </a:ext>
            </a:extLst>
          </p:cNvPr>
          <p:cNvSpPr txBox="1"/>
          <p:nvPr/>
        </p:nvSpPr>
        <p:spPr>
          <a:xfrm>
            <a:off x="1290799" y="2933125"/>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2" name="文本框 41">
            <a:extLst>
              <a:ext uri="{FF2B5EF4-FFF2-40B4-BE49-F238E27FC236}">
                <a16:creationId xmlns:a16="http://schemas.microsoft.com/office/drawing/2014/main" id="{C4F74BC2-86CD-4BA0-9E23-90520B9BCEDA}"/>
              </a:ext>
            </a:extLst>
          </p:cNvPr>
          <p:cNvSpPr txBox="1"/>
          <p:nvPr/>
        </p:nvSpPr>
        <p:spPr>
          <a:xfrm>
            <a:off x="3275714" y="4403260"/>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43" name="文本框 42">
            <a:extLst>
              <a:ext uri="{FF2B5EF4-FFF2-40B4-BE49-F238E27FC236}">
                <a16:creationId xmlns:a16="http://schemas.microsoft.com/office/drawing/2014/main" id="{D7C75CA7-05DD-4D37-9763-E25269F6822F}"/>
              </a:ext>
            </a:extLst>
          </p:cNvPr>
          <p:cNvSpPr txBox="1"/>
          <p:nvPr/>
        </p:nvSpPr>
        <p:spPr>
          <a:xfrm>
            <a:off x="3065292" y="5098992"/>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44" name="文本框 43">
            <a:extLst>
              <a:ext uri="{FF2B5EF4-FFF2-40B4-BE49-F238E27FC236}">
                <a16:creationId xmlns:a16="http://schemas.microsoft.com/office/drawing/2014/main" id="{546277D0-1261-45E4-BBCF-55CC8DF270D3}"/>
              </a:ext>
            </a:extLst>
          </p:cNvPr>
          <p:cNvSpPr txBox="1"/>
          <p:nvPr/>
        </p:nvSpPr>
        <p:spPr>
          <a:xfrm>
            <a:off x="7710617" y="4403260"/>
            <a:ext cx="1191352"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45" name="文本框 44">
            <a:extLst>
              <a:ext uri="{FF2B5EF4-FFF2-40B4-BE49-F238E27FC236}">
                <a16:creationId xmlns:a16="http://schemas.microsoft.com/office/drawing/2014/main" id="{CC7EE24F-2988-40BF-9FE7-49D6089E060F}"/>
              </a:ext>
            </a:extLst>
          </p:cNvPr>
          <p:cNvSpPr txBox="1"/>
          <p:nvPr/>
        </p:nvSpPr>
        <p:spPr>
          <a:xfrm>
            <a:off x="7500195" y="505328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5EEA7805-0B17-4174-98E1-8EA54A1C1F4F}"/>
              </a:ext>
            </a:extLst>
          </p:cNvPr>
          <p:cNvSpPr txBox="1"/>
          <p:nvPr/>
        </p:nvSpPr>
        <p:spPr>
          <a:xfrm>
            <a:off x="9499709" y="2283098"/>
            <a:ext cx="1191352"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47" name="文本框 46">
            <a:extLst>
              <a:ext uri="{FF2B5EF4-FFF2-40B4-BE49-F238E27FC236}">
                <a16:creationId xmlns:a16="http://schemas.microsoft.com/office/drawing/2014/main" id="{B0655000-11EB-4FB0-B2F2-FD62CCE70D0A}"/>
              </a:ext>
            </a:extLst>
          </p:cNvPr>
          <p:cNvSpPr txBox="1"/>
          <p:nvPr/>
        </p:nvSpPr>
        <p:spPr>
          <a:xfrm>
            <a:off x="9289287" y="2933125"/>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51" name="文本框 50">
            <a:extLst>
              <a:ext uri="{FF2B5EF4-FFF2-40B4-BE49-F238E27FC236}">
                <a16:creationId xmlns:a16="http://schemas.microsoft.com/office/drawing/2014/main" id="{D299D9E5-868E-4CED-BC0C-CF7CFA8ABBE2}"/>
              </a:ext>
            </a:extLst>
          </p:cNvPr>
          <p:cNvSpPr txBox="1"/>
          <p:nvPr/>
        </p:nvSpPr>
        <p:spPr>
          <a:xfrm>
            <a:off x="4837773" y="3283036"/>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58" name="椭圆 57">
            <a:extLst>
              <a:ext uri="{FF2B5EF4-FFF2-40B4-BE49-F238E27FC236}">
                <a16:creationId xmlns:a16="http://schemas.microsoft.com/office/drawing/2014/main" id="{B5EA218D-7A19-43ED-B58A-568FE3CB1DC8}"/>
              </a:ext>
            </a:extLst>
          </p:cNvPr>
          <p:cNvSpPr/>
          <p:nvPr/>
        </p:nvSpPr>
        <p:spPr>
          <a:xfrm>
            <a:off x="8109881" y="3001437"/>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9" name="椭圆 58">
            <a:extLst>
              <a:ext uri="{FF2B5EF4-FFF2-40B4-BE49-F238E27FC236}">
                <a16:creationId xmlns:a16="http://schemas.microsoft.com/office/drawing/2014/main" id="{3C7A8409-9D81-42D7-A9F5-1ABB6A08A79C}"/>
              </a:ext>
            </a:extLst>
          </p:cNvPr>
          <p:cNvSpPr/>
          <p:nvPr/>
        </p:nvSpPr>
        <p:spPr>
          <a:xfrm>
            <a:off x="3451292" y="3347980"/>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2" name="矩形 51">
            <a:extLst>
              <a:ext uri="{FF2B5EF4-FFF2-40B4-BE49-F238E27FC236}">
                <a16:creationId xmlns:a16="http://schemas.microsoft.com/office/drawing/2014/main" id="{0151BDB3-4FBC-49F0-825A-A6BF4DBEE5F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7BDF37A2-B2B8-4847-852B-E109B4A87B6A}"/>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54" name="图片 53">
            <a:extLst>
              <a:ext uri="{FF2B5EF4-FFF2-40B4-BE49-F238E27FC236}">
                <a16:creationId xmlns:a16="http://schemas.microsoft.com/office/drawing/2014/main" id="{44261179-CB33-440F-A682-13322524DF9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2" name="文本框 1">
            <a:extLst>
              <a:ext uri="{FF2B5EF4-FFF2-40B4-BE49-F238E27FC236}">
                <a16:creationId xmlns:a16="http://schemas.microsoft.com/office/drawing/2014/main" id="{AB2088FC-8C3A-4C1A-B715-C4A7F0159AD2}"/>
              </a:ext>
            </a:extLst>
          </p:cNvPr>
          <p:cNvSpPr txBox="1"/>
          <p:nvPr/>
        </p:nvSpPr>
        <p:spPr>
          <a:xfrm>
            <a:off x="5450640" y="1085703"/>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1931672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4" name="图片 33">
            <a:extLst>
              <a:ext uri="{FF2B5EF4-FFF2-40B4-BE49-F238E27FC236}">
                <a16:creationId xmlns:a16="http://schemas.microsoft.com/office/drawing/2014/main" id="{F5B0BA36-C059-46B5-AAF2-46A96D09A5D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cxnSp>
        <p:nvCxnSpPr>
          <p:cNvPr id="12" name="直接连接符 11">
            <a:extLst>
              <a:ext uri="{FF2B5EF4-FFF2-40B4-BE49-F238E27FC236}">
                <a16:creationId xmlns:a16="http://schemas.microsoft.com/office/drawing/2014/main" id="{DEE80DC5-6D6F-4246-898A-94566866F31E}"/>
              </a:ext>
            </a:extLst>
          </p:cNvPr>
          <p:cNvCxnSpPr/>
          <p:nvPr/>
        </p:nvCxnSpPr>
        <p:spPr>
          <a:xfrm flipV="1">
            <a:off x="840400" y="4388668"/>
            <a:ext cx="0" cy="1970258"/>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5A62E22E-B811-4A28-AF4F-87986CA518CE}"/>
              </a:ext>
            </a:extLst>
          </p:cNvPr>
          <p:cNvCxnSpPr>
            <a:cxnSpLocks/>
          </p:cNvCxnSpPr>
          <p:nvPr/>
        </p:nvCxnSpPr>
        <p:spPr>
          <a:xfrm flipV="1">
            <a:off x="10569687" y="4328822"/>
            <a:ext cx="0" cy="1291625"/>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BDED9D3A-E2AD-4660-829C-CEA735BBA724}"/>
              </a:ext>
            </a:extLst>
          </p:cNvPr>
          <p:cNvCxnSpPr>
            <a:cxnSpLocks/>
          </p:cNvCxnSpPr>
          <p:nvPr/>
        </p:nvCxnSpPr>
        <p:spPr>
          <a:xfrm flipV="1">
            <a:off x="6096000" y="4750121"/>
            <a:ext cx="0" cy="697742"/>
          </a:xfrm>
          <a:prstGeom prst="line">
            <a:avLst/>
          </a:prstGeom>
          <a:ln w="25400">
            <a:gradFill>
              <a:gsLst>
                <a:gs pos="4300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0262616A-808E-4F09-8C4C-17A33E383917}"/>
              </a:ext>
            </a:extLst>
          </p:cNvPr>
          <p:cNvCxnSpPr>
            <a:cxnSpLocks/>
          </p:cNvCxnSpPr>
          <p:nvPr/>
        </p:nvCxnSpPr>
        <p:spPr>
          <a:xfrm flipV="1">
            <a:off x="7042816" y="4328822"/>
            <a:ext cx="0" cy="697742"/>
          </a:xfrm>
          <a:prstGeom prst="line">
            <a:avLst/>
          </a:prstGeom>
          <a:ln w="25400">
            <a:gradFill>
              <a:gsLst>
                <a:gs pos="43000">
                  <a:schemeClr val="bg1">
                    <a:alpha val="0"/>
                  </a:schemeClr>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sp>
        <p:nvSpPr>
          <p:cNvPr id="5" name="椭圆 4">
            <a:extLst>
              <a:ext uri="{FF2B5EF4-FFF2-40B4-BE49-F238E27FC236}">
                <a16:creationId xmlns:a16="http://schemas.microsoft.com/office/drawing/2014/main" id="{8F23FC8B-2D90-48E2-8214-BD60993325FF}"/>
              </a:ext>
            </a:extLst>
          </p:cNvPr>
          <p:cNvSpPr/>
          <p:nvPr/>
        </p:nvSpPr>
        <p:spPr>
          <a:xfrm rot="20700000">
            <a:off x="3997588" y="2153059"/>
            <a:ext cx="4475820" cy="2322440"/>
          </a:xfrm>
          <a:prstGeom prst="ellipse">
            <a:avLst/>
          </a:prstGeom>
          <a:noFill/>
          <a:ln w="12700">
            <a:gradFill flip="none" rotWithShape="1">
              <a:gsLst>
                <a:gs pos="27000">
                  <a:schemeClr val="bg1">
                    <a:alpha val="0"/>
                  </a:schemeClr>
                </a:gs>
                <a:gs pos="100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 name="椭圆 34">
            <a:extLst>
              <a:ext uri="{FF2B5EF4-FFF2-40B4-BE49-F238E27FC236}">
                <a16:creationId xmlns:a16="http://schemas.microsoft.com/office/drawing/2014/main" id="{3D7A436B-FB61-455C-9A05-1761CC2CFEF7}"/>
              </a:ext>
            </a:extLst>
          </p:cNvPr>
          <p:cNvSpPr/>
          <p:nvPr/>
        </p:nvSpPr>
        <p:spPr>
          <a:xfrm rot="20700000">
            <a:off x="3003649" y="1632118"/>
            <a:ext cx="6422418" cy="3332502"/>
          </a:xfrm>
          <a:prstGeom prst="ellipse">
            <a:avLst/>
          </a:prstGeom>
          <a:noFill/>
          <a:ln w="12700">
            <a:gradFill flip="none" rotWithShape="1">
              <a:gsLst>
                <a:gs pos="27000">
                  <a:schemeClr val="bg1">
                    <a:alpha val="0"/>
                  </a:schemeClr>
                </a:gs>
                <a:gs pos="100000">
                  <a:schemeClr val="accent2"/>
                </a:gs>
              </a:gsLst>
              <a:lin ang="108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6" name="椭圆 35">
            <a:extLst>
              <a:ext uri="{FF2B5EF4-FFF2-40B4-BE49-F238E27FC236}">
                <a16:creationId xmlns:a16="http://schemas.microsoft.com/office/drawing/2014/main" id="{A1D8C51D-04BB-4C70-9FA0-FB219281A0A4}"/>
              </a:ext>
            </a:extLst>
          </p:cNvPr>
          <p:cNvSpPr/>
          <p:nvPr/>
        </p:nvSpPr>
        <p:spPr>
          <a:xfrm rot="20700000">
            <a:off x="1869455" y="1043601"/>
            <a:ext cx="8690806" cy="4509536"/>
          </a:xfrm>
          <a:prstGeom prst="ellipse">
            <a:avLst/>
          </a:prstGeom>
          <a:noFill/>
          <a:ln w="12700">
            <a:gradFill flip="none" rotWithShape="1">
              <a:gsLst>
                <a:gs pos="9000">
                  <a:schemeClr val="accent1">
                    <a:alpha val="0"/>
                  </a:schemeClr>
                </a:gs>
                <a:gs pos="42000">
                  <a:schemeClr val="accent2"/>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椭圆 7">
            <a:extLst>
              <a:ext uri="{FF2B5EF4-FFF2-40B4-BE49-F238E27FC236}">
                <a16:creationId xmlns:a16="http://schemas.microsoft.com/office/drawing/2014/main" id="{34F92454-7CDF-4FC9-B660-6952A585733C}"/>
              </a:ext>
            </a:extLst>
          </p:cNvPr>
          <p:cNvSpPr/>
          <p:nvPr/>
        </p:nvSpPr>
        <p:spPr>
          <a:xfrm>
            <a:off x="3619893" y="4461726"/>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0F06E082-8DE4-4C86-84D0-698EF862C339}"/>
              </a:ext>
            </a:extLst>
          </p:cNvPr>
          <p:cNvSpPr txBox="1"/>
          <p:nvPr/>
        </p:nvSpPr>
        <p:spPr>
          <a:xfrm>
            <a:off x="3998458" y="4700048"/>
            <a:ext cx="1189584"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02</a:t>
            </a:r>
          </a:p>
          <a:p>
            <a:r>
              <a:rPr lang="zh-CN" altLang="en-US" sz="2000" dirty="0">
                <a:solidFill>
                  <a:schemeClr val="tx1"/>
                </a:solidFill>
                <a:latin typeface="+mj-ea"/>
                <a:ea typeface="+mj-ea"/>
              </a:rPr>
              <a:t>建立模型</a:t>
            </a:r>
          </a:p>
        </p:txBody>
      </p:sp>
      <p:sp>
        <p:nvSpPr>
          <p:cNvPr id="21" name="文本框 20">
            <a:extLst>
              <a:ext uri="{FF2B5EF4-FFF2-40B4-BE49-F238E27FC236}">
                <a16:creationId xmlns:a16="http://schemas.microsoft.com/office/drawing/2014/main" id="{4679D0A3-97BD-40F6-98BF-3AA24D745DC5}"/>
              </a:ext>
            </a:extLst>
          </p:cNvPr>
          <p:cNvSpPr txBox="1"/>
          <p:nvPr/>
        </p:nvSpPr>
        <p:spPr>
          <a:xfrm>
            <a:off x="3797022" y="5446580"/>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sp>
        <p:nvSpPr>
          <p:cNvPr id="7" name="椭圆 6">
            <a:extLst>
              <a:ext uri="{FF2B5EF4-FFF2-40B4-BE49-F238E27FC236}">
                <a16:creationId xmlns:a16="http://schemas.microsoft.com/office/drawing/2014/main" id="{9C764D25-EBB4-49C3-B750-740E95C7110F}"/>
              </a:ext>
            </a:extLst>
          </p:cNvPr>
          <p:cNvSpPr/>
          <p:nvPr/>
        </p:nvSpPr>
        <p:spPr>
          <a:xfrm>
            <a:off x="958999" y="2854938"/>
            <a:ext cx="1897760" cy="1897760"/>
          </a:xfrm>
          <a:prstGeom prst="ellipse">
            <a:avLst/>
          </a:prstGeom>
          <a:gradFill flip="none" rotWithShape="1">
            <a:gsLst>
              <a:gs pos="0">
                <a:schemeClr val="accent1">
                  <a:lumMod val="20000"/>
                  <a:lumOff val="80000"/>
                </a:schemeClr>
              </a:gs>
              <a:gs pos="66000">
                <a:schemeClr val="accent1"/>
              </a:gs>
            </a:gsLst>
            <a:path path="circle">
              <a:fillToRect r="100000" b="100000"/>
            </a:path>
            <a:tileRect l="-100000" t="-10000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8" name="文本框 17">
            <a:extLst>
              <a:ext uri="{FF2B5EF4-FFF2-40B4-BE49-F238E27FC236}">
                <a16:creationId xmlns:a16="http://schemas.microsoft.com/office/drawing/2014/main" id="{3A1952CD-D3A3-43A3-B7E4-95FF160D5B42}"/>
              </a:ext>
            </a:extLst>
          </p:cNvPr>
          <p:cNvSpPr txBox="1"/>
          <p:nvPr/>
        </p:nvSpPr>
        <p:spPr>
          <a:xfrm>
            <a:off x="1265516" y="3122969"/>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01</a:t>
            </a:r>
          </a:p>
          <a:p>
            <a:pPr algn="ctr"/>
            <a:r>
              <a:rPr lang="zh-CN" altLang="en-US" sz="2000" b="1" dirty="0">
                <a:solidFill>
                  <a:schemeClr val="bg1"/>
                </a:solidFill>
                <a:latin typeface="+mj-ea"/>
                <a:ea typeface="+mj-ea"/>
                <a:cs typeface="OPPOSans M" panose="00020600040101010101" pitchFamily="18" charset="-122"/>
              </a:rPr>
              <a:t>确认问题</a:t>
            </a:r>
          </a:p>
        </p:txBody>
      </p:sp>
      <p:sp>
        <p:nvSpPr>
          <p:cNvPr id="19" name="文本框 18">
            <a:extLst>
              <a:ext uri="{FF2B5EF4-FFF2-40B4-BE49-F238E27FC236}">
                <a16:creationId xmlns:a16="http://schemas.microsoft.com/office/drawing/2014/main" id="{EC70075B-4030-4251-BE55-682FA802DC69}"/>
              </a:ext>
            </a:extLst>
          </p:cNvPr>
          <p:cNvSpPr txBox="1"/>
          <p:nvPr/>
        </p:nvSpPr>
        <p:spPr>
          <a:xfrm>
            <a:off x="1105757" y="3798396"/>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9" name="椭圆 8">
            <a:extLst>
              <a:ext uri="{FF2B5EF4-FFF2-40B4-BE49-F238E27FC236}">
                <a16:creationId xmlns:a16="http://schemas.microsoft.com/office/drawing/2014/main" id="{038274BE-3D58-4D2B-845D-6CE7DE04B262}"/>
              </a:ext>
            </a:extLst>
          </p:cNvPr>
          <p:cNvSpPr>
            <a:spLocks noChangeAspect="1"/>
          </p:cNvSpPr>
          <p:nvPr/>
        </p:nvSpPr>
        <p:spPr>
          <a:xfrm>
            <a:off x="7761222" y="3667818"/>
            <a:ext cx="1897200" cy="1897200"/>
          </a:xfrm>
          <a:prstGeom prst="ellipse">
            <a:avLst/>
          </a:prstGeom>
          <a:gradFill>
            <a:gsLst>
              <a:gs pos="0">
                <a:schemeClr val="accent1">
                  <a:lumMod val="20000"/>
                  <a:lumOff val="80000"/>
                </a:schemeClr>
              </a:gs>
              <a:gs pos="66000">
                <a:schemeClr val="accent1"/>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2" name="文本框 21">
            <a:extLst>
              <a:ext uri="{FF2B5EF4-FFF2-40B4-BE49-F238E27FC236}">
                <a16:creationId xmlns:a16="http://schemas.microsoft.com/office/drawing/2014/main" id="{89D44607-1980-4197-A928-FCAB0167A82C}"/>
              </a:ext>
            </a:extLst>
          </p:cNvPr>
          <p:cNvSpPr txBox="1"/>
          <p:nvPr/>
        </p:nvSpPr>
        <p:spPr>
          <a:xfrm>
            <a:off x="8153222" y="3956940"/>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3" name="文本框 22">
            <a:extLst>
              <a:ext uri="{FF2B5EF4-FFF2-40B4-BE49-F238E27FC236}">
                <a16:creationId xmlns:a16="http://schemas.microsoft.com/office/drawing/2014/main" id="{31098A8E-9E27-45AB-BC6A-9E6972E88F95}"/>
              </a:ext>
            </a:extLst>
          </p:cNvPr>
          <p:cNvSpPr txBox="1"/>
          <p:nvPr/>
        </p:nvSpPr>
        <p:spPr>
          <a:xfrm>
            <a:off x="7993463" y="4632367"/>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10" name="椭圆 9">
            <a:extLst>
              <a:ext uri="{FF2B5EF4-FFF2-40B4-BE49-F238E27FC236}">
                <a16:creationId xmlns:a16="http://schemas.microsoft.com/office/drawing/2014/main" id="{30633820-593D-4F96-AE86-58935A350FF4}"/>
              </a:ext>
            </a:extLst>
          </p:cNvPr>
          <p:cNvSpPr>
            <a:spLocks noChangeAspect="1"/>
          </p:cNvSpPr>
          <p:nvPr/>
        </p:nvSpPr>
        <p:spPr>
          <a:xfrm>
            <a:off x="9302896" y="1213977"/>
            <a:ext cx="1897200" cy="1897200"/>
          </a:xfrm>
          <a:prstGeom prst="ellipse">
            <a:avLst/>
          </a:prstGeom>
          <a:gradFill>
            <a:gsLst>
              <a:gs pos="0">
                <a:schemeClr val="bg1"/>
              </a:gs>
              <a:gs pos="9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F36EE733-8820-426B-9716-3882E57BC36A}"/>
              </a:ext>
            </a:extLst>
          </p:cNvPr>
          <p:cNvSpPr txBox="1"/>
          <p:nvPr/>
        </p:nvSpPr>
        <p:spPr>
          <a:xfrm>
            <a:off x="9657496" y="148492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tx1"/>
                </a:solidFill>
                <a:latin typeface="+mj-ea"/>
                <a:ea typeface="+mj-ea"/>
              </a:rPr>
              <a:t>04</a:t>
            </a:r>
          </a:p>
          <a:p>
            <a:r>
              <a:rPr lang="zh-CN" altLang="en-US" sz="2000" dirty="0">
                <a:solidFill>
                  <a:schemeClr val="tx1"/>
                </a:solidFill>
                <a:latin typeface="+mj-ea"/>
                <a:ea typeface="+mj-ea"/>
              </a:rPr>
              <a:t>对比结论</a:t>
            </a:r>
          </a:p>
        </p:txBody>
      </p:sp>
      <p:sp>
        <p:nvSpPr>
          <p:cNvPr id="25" name="文本框 24">
            <a:extLst>
              <a:ext uri="{FF2B5EF4-FFF2-40B4-BE49-F238E27FC236}">
                <a16:creationId xmlns:a16="http://schemas.microsoft.com/office/drawing/2014/main" id="{AAA96723-F281-4C6A-BDEF-8DCAFEE54555}"/>
              </a:ext>
            </a:extLst>
          </p:cNvPr>
          <p:cNvSpPr txBox="1"/>
          <p:nvPr/>
        </p:nvSpPr>
        <p:spPr>
          <a:xfrm>
            <a:off x="9546468" y="218575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ea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dirty="0">
                <a:solidFill>
                  <a:schemeClr val="tx1"/>
                </a:solidFill>
                <a:latin typeface="+mn-ea"/>
                <a:ea typeface="+mn-ea"/>
              </a:rPr>
              <a:t>请输入正文简要归纳内容</a:t>
            </a:r>
          </a:p>
        </p:txBody>
      </p:sp>
      <p:cxnSp>
        <p:nvCxnSpPr>
          <p:cNvPr id="37" name="直接连接符 36">
            <a:extLst>
              <a:ext uri="{FF2B5EF4-FFF2-40B4-BE49-F238E27FC236}">
                <a16:creationId xmlns:a16="http://schemas.microsoft.com/office/drawing/2014/main" id="{44C6FB4C-B0D5-4549-92A5-BBA404B93594}"/>
              </a:ext>
            </a:extLst>
          </p:cNvPr>
          <p:cNvCxnSpPr>
            <a:cxnSpLocks/>
          </p:cNvCxnSpPr>
          <p:nvPr/>
        </p:nvCxnSpPr>
        <p:spPr>
          <a:xfrm flipV="1">
            <a:off x="3373150" y="3639765"/>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E02E34A5-660C-4802-9FCE-A77B8D34B434}"/>
              </a:ext>
            </a:extLst>
          </p:cNvPr>
          <p:cNvCxnSpPr>
            <a:cxnSpLocks/>
          </p:cNvCxnSpPr>
          <p:nvPr/>
        </p:nvCxnSpPr>
        <p:spPr>
          <a:xfrm flipV="1">
            <a:off x="8990179" y="2032977"/>
            <a:ext cx="0" cy="821961"/>
          </a:xfrm>
          <a:prstGeom prst="line">
            <a:avLst/>
          </a:prstGeom>
          <a:ln w="38100">
            <a:gradFill>
              <a:gsLst>
                <a:gs pos="0">
                  <a:schemeClr val="accent1">
                    <a:alpha val="0"/>
                  </a:schemeClr>
                </a:gs>
                <a:gs pos="100000">
                  <a:schemeClr val="accent1">
                    <a:alpha val="50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6" name="椭圆 5">
            <a:extLst>
              <a:ext uri="{FF2B5EF4-FFF2-40B4-BE49-F238E27FC236}">
                <a16:creationId xmlns:a16="http://schemas.microsoft.com/office/drawing/2014/main" id="{FB2CCF2E-365A-437A-A4C4-2E5D108A7D4D}"/>
              </a:ext>
            </a:extLst>
          </p:cNvPr>
          <p:cNvSpPr/>
          <p:nvPr/>
        </p:nvSpPr>
        <p:spPr>
          <a:xfrm>
            <a:off x="4495172" y="1292663"/>
            <a:ext cx="3296198" cy="3296198"/>
          </a:xfrm>
          <a:prstGeom prst="ellipse">
            <a:avLst/>
          </a:prstGeom>
          <a:gradFill>
            <a:gsLst>
              <a:gs pos="0">
                <a:schemeClr val="accent2">
                  <a:lumMod val="20000"/>
                  <a:lumOff val="80000"/>
                </a:schemeClr>
              </a:gs>
              <a:gs pos="73000">
                <a:schemeClr val="accent1"/>
              </a:gs>
            </a:gsLst>
            <a:path path="circle">
              <a:fillToRect r="100000" b="100000"/>
            </a:path>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E540912D-5594-410F-A6C0-A35B9EA4DAF5}"/>
              </a:ext>
            </a:extLst>
          </p:cNvPr>
          <p:cNvSpPr txBox="1"/>
          <p:nvPr/>
        </p:nvSpPr>
        <p:spPr>
          <a:xfrm>
            <a:off x="4992956" y="3119338"/>
            <a:ext cx="2300630" cy="523220"/>
          </a:xfrm>
          <a:prstGeom prst="rect">
            <a:avLst/>
          </a:prstGeom>
          <a:noFill/>
        </p:spPr>
        <p:txBody>
          <a:bodyPr wrap="none" rtlCol="0">
            <a:spAutoFit/>
          </a:bodyPr>
          <a:lstStyle/>
          <a:p>
            <a:r>
              <a:rPr lang="zh-CN" altLang="en-US" sz="2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28" name="文本框 27">
            <a:extLst>
              <a:ext uri="{FF2B5EF4-FFF2-40B4-BE49-F238E27FC236}">
                <a16:creationId xmlns:a16="http://schemas.microsoft.com/office/drawing/2014/main" id="{2738E6A9-85AE-4CD7-84FE-8FB5F8A289F9}"/>
              </a:ext>
            </a:extLst>
          </p:cNvPr>
          <p:cNvSpPr txBox="1"/>
          <p:nvPr/>
        </p:nvSpPr>
        <p:spPr>
          <a:xfrm>
            <a:off x="4885044" y="3543075"/>
            <a:ext cx="2516454"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40" name="椭圆 39">
            <a:extLst>
              <a:ext uri="{FF2B5EF4-FFF2-40B4-BE49-F238E27FC236}">
                <a16:creationId xmlns:a16="http://schemas.microsoft.com/office/drawing/2014/main" id="{77159273-3DA5-47F7-B65E-4CB5553E5263}"/>
              </a:ext>
            </a:extLst>
          </p:cNvPr>
          <p:cNvSpPr/>
          <p:nvPr/>
        </p:nvSpPr>
        <p:spPr>
          <a:xfrm>
            <a:off x="3248323" y="1942952"/>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1" name="椭圆 40">
            <a:extLst>
              <a:ext uri="{FF2B5EF4-FFF2-40B4-BE49-F238E27FC236}">
                <a16:creationId xmlns:a16="http://schemas.microsoft.com/office/drawing/2014/main" id="{0133AB87-84B7-495C-8E83-E5A1D0B66CD2}"/>
              </a:ext>
            </a:extLst>
          </p:cNvPr>
          <p:cNvSpPr/>
          <p:nvPr/>
        </p:nvSpPr>
        <p:spPr>
          <a:xfrm>
            <a:off x="7982209" y="761757"/>
            <a:ext cx="376616" cy="376616"/>
          </a:xfrm>
          <a:prstGeom prst="ellipse">
            <a:avLst/>
          </a:prstGeom>
          <a:gradFill>
            <a:gsLst>
              <a:gs pos="10000">
                <a:schemeClr val="bg1"/>
              </a:gs>
              <a:gs pos="100000">
                <a:schemeClr val="bg1">
                  <a:lumMod val="85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矩形 37">
            <a:extLst>
              <a:ext uri="{FF2B5EF4-FFF2-40B4-BE49-F238E27FC236}">
                <a16:creationId xmlns:a16="http://schemas.microsoft.com/office/drawing/2014/main" id="{C41C3654-C175-4923-BD9A-C17D87149B70}"/>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a:extLst>
              <a:ext uri="{FF2B5EF4-FFF2-40B4-BE49-F238E27FC236}">
                <a16:creationId xmlns:a16="http://schemas.microsoft.com/office/drawing/2014/main" id="{364C4D29-6302-453C-AD2D-5D972F8BDD27}"/>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43" name="图片 42">
            <a:extLst>
              <a:ext uri="{FF2B5EF4-FFF2-40B4-BE49-F238E27FC236}">
                <a16:creationId xmlns:a16="http://schemas.microsoft.com/office/drawing/2014/main" id="{EDD9C04B-451A-494B-ABED-BBD4F8BAA8D6}"/>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4" name="椭圆 43">
            <a:extLst>
              <a:ext uri="{FF2B5EF4-FFF2-40B4-BE49-F238E27FC236}">
                <a16:creationId xmlns:a16="http://schemas.microsoft.com/office/drawing/2014/main" id="{62971DD3-899D-4668-80C9-C905BD8E01D6}"/>
              </a:ext>
            </a:extLst>
          </p:cNvPr>
          <p:cNvSpPr/>
          <p:nvPr/>
        </p:nvSpPr>
        <p:spPr>
          <a:xfrm>
            <a:off x="6779409" y="4959928"/>
            <a:ext cx="376616" cy="376616"/>
          </a:xfrm>
          <a:prstGeom prst="ellipse">
            <a:avLst/>
          </a:prstGeom>
          <a:gradFill>
            <a:gsLst>
              <a:gs pos="10000">
                <a:schemeClr val="bg1"/>
              </a:gs>
              <a:gs pos="100000">
                <a:schemeClr val="accent1">
                  <a:lumMod val="20000"/>
                  <a:lumOff val="80000"/>
                </a:schemeClr>
              </a:gs>
            </a:gsLst>
            <a:path path="circle">
              <a:fillToRect r="100000" b="100000"/>
            </a:path>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5" name="文本框 44">
            <a:extLst>
              <a:ext uri="{FF2B5EF4-FFF2-40B4-BE49-F238E27FC236}">
                <a16:creationId xmlns:a16="http://schemas.microsoft.com/office/drawing/2014/main" id="{0A06C249-DBD8-4BBC-824A-9C6D3960A0D0}"/>
              </a:ext>
            </a:extLst>
          </p:cNvPr>
          <p:cNvSpPr txBox="1"/>
          <p:nvPr/>
        </p:nvSpPr>
        <p:spPr>
          <a:xfrm>
            <a:off x="5481890" y="1315729"/>
            <a:ext cx="1228221" cy="2215991"/>
          </a:xfrm>
          <a:prstGeom prst="rect">
            <a:avLst/>
          </a:prstGeom>
          <a:noFill/>
        </p:spPr>
        <p:txBody>
          <a:bodyPr wrap="none" rtlCol="0" anchor="ctr">
            <a:spAutoFit/>
          </a:bodyPr>
          <a:lstStyle/>
          <a:p>
            <a:pPr algn="l"/>
            <a:r>
              <a:rPr lang="en-US" altLang="zh-CN" sz="13800" dirty="0">
                <a:gradFill flip="none" rotWithShape="1">
                  <a:gsLst>
                    <a:gs pos="0">
                      <a:schemeClr val="bg1"/>
                    </a:gs>
                    <a:gs pos="100000">
                      <a:schemeClr val="accent1">
                        <a:lumMod val="20000"/>
                        <a:lumOff val="80000"/>
                      </a:schemeClr>
                    </a:gs>
                  </a:gsLst>
                  <a:lin ang="2700000" scaled="1"/>
                  <a:tileRect/>
                </a:gradFill>
                <a:latin typeface="+mj-ea"/>
                <a:ea typeface="+mj-ea"/>
              </a:rPr>
              <a:t>4</a:t>
            </a:r>
            <a:endParaRPr lang="zh-CN" altLang="en-US" sz="13800" dirty="0" err="1">
              <a:gradFill flip="none" rotWithShape="1">
                <a:gsLst>
                  <a:gs pos="0">
                    <a:schemeClr val="bg1"/>
                  </a:gs>
                  <a:gs pos="100000">
                    <a:schemeClr val="accent1">
                      <a:lumMod val="20000"/>
                      <a:lumOff val="80000"/>
                    </a:schemeClr>
                  </a:gs>
                </a:gsLst>
                <a:lin ang="2700000" scaled="1"/>
                <a:tileRect/>
              </a:gradFill>
              <a:latin typeface="+mj-ea"/>
              <a:ea typeface="+mj-ea"/>
            </a:endParaRPr>
          </a:p>
        </p:txBody>
      </p:sp>
    </p:spTree>
    <p:extLst>
      <p:ext uri="{BB962C8B-B14F-4D97-AF65-F5344CB8AC3E}">
        <p14:creationId xmlns:p14="http://schemas.microsoft.com/office/powerpoint/2010/main" val="16547069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6" name="图片 35">
            <a:extLst>
              <a:ext uri="{FF2B5EF4-FFF2-40B4-BE49-F238E27FC236}">
                <a16:creationId xmlns:a16="http://schemas.microsoft.com/office/drawing/2014/main" id="{EBB2BACD-1C49-465E-AB75-D32952E34472}"/>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1" name="任意多边形: 形状 10">
            <a:extLst>
              <a:ext uri="{FF2B5EF4-FFF2-40B4-BE49-F238E27FC236}">
                <a16:creationId xmlns:a16="http://schemas.microsoft.com/office/drawing/2014/main" id="{6EF13575-3036-438A-8E29-BD6AD98E6EF6}"/>
              </a:ext>
            </a:extLst>
          </p:cNvPr>
          <p:cNvSpPr/>
          <p:nvPr/>
        </p:nvSpPr>
        <p:spPr>
          <a:xfrm>
            <a:off x="0" y="1481559"/>
            <a:ext cx="12192000" cy="5376442"/>
          </a:xfrm>
          <a:custGeom>
            <a:avLst/>
            <a:gdLst>
              <a:gd name="connsiteX0" fmla="*/ 6096000 w 12192000"/>
              <a:gd name="connsiteY0" fmla="*/ 0 h 5376442"/>
              <a:gd name="connsiteX1" fmla="*/ 12158067 w 12192000"/>
              <a:gd name="connsiteY1" fmla="*/ 4018208 h 5376442"/>
              <a:gd name="connsiteX2" fmla="*/ 12192000 w 12192000"/>
              <a:gd name="connsiteY2" fmla="*/ 4104269 h 5376442"/>
              <a:gd name="connsiteX3" fmla="*/ 12192000 w 12192000"/>
              <a:gd name="connsiteY3" fmla="*/ 5376442 h 5376442"/>
              <a:gd name="connsiteX4" fmla="*/ 0 w 12192000"/>
              <a:gd name="connsiteY4" fmla="*/ 5376442 h 5376442"/>
              <a:gd name="connsiteX5" fmla="*/ 0 w 12192000"/>
              <a:gd name="connsiteY5" fmla="*/ 4104270 h 5376442"/>
              <a:gd name="connsiteX6" fmla="*/ 33933 w 12192000"/>
              <a:gd name="connsiteY6" fmla="*/ 4018208 h 5376442"/>
              <a:gd name="connsiteX7" fmla="*/ 6096000 w 12192000"/>
              <a:gd name="connsiteY7" fmla="*/ 0 h 5376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376442">
                <a:moveTo>
                  <a:pt x="6096000" y="0"/>
                </a:moveTo>
                <a:cubicBezTo>
                  <a:pt x="8821146" y="0"/>
                  <a:pt x="11159308" y="1656876"/>
                  <a:pt x="12158067" y="4018208"/>
                </a:cubicBezTo>
                <a:lnTo>
                  <a:pt x="12192000" y="4104269"/>
                </a:lnTo>
                <a:lnTo>
                  <a:pt x="12192000" y="5376442"/>
                </a:lnTo>
                <a:lnTo>
                  <a:pt x="0" y="5376442"/>
                </a:lnTo>
                <a:lnTo>
                  <a:pt x="0" y="4104270"/>
                </a:lnTo>
                <a:lnTo>
                  <a:pt x="33933" y="4018208"/>
                </a:lnTo>
                <a:cubicBezTo>
                  <a:pt x="1032692" y="1656876"/>
                  <a:pt x="3370854" y="0"/>
                  <a:pt x="6096000" y="0"/>
                </a:cubicBezTo>
                <a:close/>
              </a:path>
            </a:pathLst>
          </a:custGeom>
          <a:gradFill flip="none" rotWithShape="1">
            <a:gsLst>
              <a:gs pos="0">
                <a:schemeClr val="accent2">
                  <a:lumMod val="20000"/>
                  <a:lumOff val="80000"/>
                  <a:alpha val="0"/>
                </a:schemeClr>
              </a:gs>
              <a:gs pos="78000">
                <a:schemeClr val="accent1">
                  <a:alpha val="20000"/>
                </a:schemeClr>
              </a:gs>
            </a:gsLst>
            <a:path path="circle">
              <a:fillToRect l="50000" t="50000" r="50000" b="50000"/>
            </a:path>
            <a:tileRect/>
          </a:gradFill>
          <a:ln>
            <a:gradFill flip="none" rotWithShape="1">
              <a:gsLst>
                <a:gs pos="0">
                  <a:schemeClr val="accent1">
                    <a:alpha val="0"/>
                  </a:schemeClr>
                </a:gs>
                <a:gs pos="100000">
                  <a:schemeClr val="accent1"/>
                </a:gs>
              </a:gsLst>
              <a:lin ang="162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35" name="任意多边形: 形状 34">
            <a:extLst>
              <a:ext uri="{FF2B5EF4-FFF2-40B4-BE49-F238E27FC236}">
                <a16:creationId xmlns:a16="http://schemas.microsoft.com/office/drawing/2014/main" id="{5819FC39-6AF4-4087-AF05-ED406D759F1D}"/>
              </a:ext>
            </a:extLst>
          </p:cNvPr>
          <p:cNvSpPr/>
          <p:nvPr/>
        </p:nvSpPr>
        <p:spPr>
          <a:xfrm>
            <a:off x="1514900" y="3255320"/>
            <a:ext cx="9193200" cy="3602680"/>
          </a:xfrm>
          <a:custGeom>
            <a:avLst/>
            <a:gdLst>
              <a:gd name="connsiteX0" fmla="*/ 4596600 w 9193200"/>
              <a:gd name="connsiteY0" fmla="*/ 0 h 3602680"/>
              <a:gd name="connsiteX1" fmla="*/ 9152912 w 9193200"/>
              <a:gd name="connsiteY1" fmla="*/ 3396349 h 3602680"/>
              <a:gd name="connsiteX2" fmla="*/ 9193200 w 9193200"/>
              <a:gd name="connsiteY2" fmla="*/ 3602680 h 3602680"/>
              <a:gd name="connsiteX3" fmla="*/ 0 w 9193200"/>
              <a:gd name="connsiteY3" fmla="*/ 3602680 h 3602680"/>
              <a:gd name="connsiteX4" fmla="*/ 40288 w 9193200"/>
              <a:gd name="connsiteY4" fmla="*/ 3396349 h 3602680"/>
              <a:gd name="connsiteX5" fmla="*/ 4596600 w 9193200"/>
              <a:gd name="connsiteY5" fmla="*/ 0 h 360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3200" h="3602680">
                <a:moveTo>
                  <a:pt x="4596600" y="0"/>
                </a:moveTo>
                <a:cubicBezTo>
                  <a:pt x="6844095" y="0"/>
                  <a:pt x="8719243" y="1458057"/>
                  <a:pt x="9152912" y="3396349"/>
                </a:cubicBezTo>
                <a:lnTo>
                  <a:pt x="9193200" y="3602680"/>
                </a:lnTo>
                <a:lnTo>
                  <a:pt x="0" y="3602680"/>
                </a:lnTo>
                <a:lnTo>
                  <a:pt x="40288" y="3396349"/>
                </a:lnTo>
                <a:cubicBezTo>
                  <a:pt x="473958" y="1458057"/>
                  <a:pt x="2349105" y="0"/>
                  <a:pt x="4596600" y="0"/>
                </a:cubicBezTo>
                <a:close/>
              </a:path>
            </a:pathLst>
          </a:custGeom>
          <a:noFill/>
          <a:ln>
            <a:gradFill flip="none" rotWithShape="1">
              <a:gsLst>
                <a:gs pos="0">
                  <a:schemeClr val="accent1">
                    <a:alpha val="0"/>
                  </a:schemeClr>
                </a:gs>
                <a:gs pos="100000">
                  <a:schemeClr val="accent1"/>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形状 12">
            <a:extLst>
              <a:ext uri="{FF2B5EF4-FFF2-40B4-BE49-F238E27FC236}">
                <a16:creationId xmlns:a16="http://schemas.microsoft.com/office/drawing/2014/main" id="{68211E25-0484-43BA-A56B-CFDE17C85A77}"/>
              </a:ext>
            </a:extLst>
          </p:cNvPr>
          <p:cNvSpPr/>
          <p:nvPr/>
        </p:nvSpPr>
        <p:spPr>
          <a:xfrm>
            <a:off x="1911894" y="3706934"/>
            <a:ext cx="8368212" cy="3151067"/>
          </a:xfrm>
          <a:custGeom>
            <a:avLst/>
            <a:gdLst>
              <a:gd name="connsiteX0" fmla="*/ 4184106 w 8368212"/>
              <a:gd name="connsiteY0" fmla="*/ 0 h 3151067"/>
              <a:gd name="connsiteX1" fmla="*/ 8342082 w 8368212"/>
              <a:gd name="connsiteY1" fmla="*/ 3059050 h 3151067"/>
              <a:gd name="connsiteX2" fmla="*/ 8368212 w 8368212"/>
              <a:gd name="connsiteY2" fmla="*/ 3151067 h 3151067"/>
              <a:gd name="connsiteX3" fmla="*/ 0 w 8368212"/>
              <a:gd name="connsiteY3" fmla="*/ 3151067 h 3151067"/>
              <a:gd name="connsiteX4" fmla="*/ 26130 w 8368212"/>
              <a:gd name="connsiteY4" fmla="*/ 3059050 h 3151067"/>
              <a:gd name="connsiteX5" fmla="*/ 4184106 w 8368212"/>
              <a:gd name="connsiteY5" fmla="*/ 0 h 315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68212" h="3151067">
                <a:moveTo>
                  <a:pt x="4184106" y="0"/>
                </a:moveTo>
                <a:cubicBezTo>
                  <a:pt x="6137753" y="0"/>
                  <a:pt x="7790852" y="1286792"/>
                  <a:pt x="8342082" y="3059050"/>
                </a:cubicBezTo>
                <a:lnTo>
                  <a:pt x="8368212" y="3151067"/>
                </a:lnTo>
                <a:lnTo>
                  <a:pt x="0" y="3151067"/>
                </a:lnTo>
                <a:lnTo>
                  <a:pt x="26130" y="3059050"/>
                </a:lnTo>
                <a:cubicBezTo>
                  <a:pt x="577360" y="1286792"/>
                  <a:pt x="2230460" y="0"/>
                  <a:pt x="4184106" y="0"/>
                </a:cubicBezTo>
                <a:close/>
              </a:path>
            </a:pathLst>
          </a:custGeom>
          <a:gradFill>
            <a:gsLst>
              <a:gs pos="0">
                <a:schemeClr val="accent2">
                  <a:lumMod val="20000"/>
                  <a:lumOff val="80000"/>
                </a:schemeClr>
              </a:gs>
              <a:gs pos="73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文本框 3">
            <a:extLst>
              <a:ext uri="{FF2B5EF4-FFF2-40B4-BE49-F238E27FC236}">
                <a16:creationId xmlns:a16="http://schemas.microsoft.com/office/drawing/2014/main" id="{F0CCB163-BF67-4248-A9BA-B7D584CF46C3}"/>
              </a:ext>
            </a:extLst>
          </p:cNvPr>
          <p:cNvSpPr txBox="1"/>
          <p:nvPr/>
        </p:nvSpPr>
        <p:spPr>
          <a:xfrm>
            <a:off x="4110485" y="4736879"/>
            <a:ext cx="3971030" cy="830997"/>
          </a:xfrm>
          <a:prstGeom prst="rect">
            <a:avLst/>
          </a:prstGeom>
          <a:noFill/>
        </p:spPr>
        <p:txBody>
          <a:bodyPr wrap="square" rtlCol="0">
            <a:spAutoFit/>
          </a:bodyPr>
          <a:lstStyle/>
          <a:p>
            <a:r>
              <a:rPr lang="zh-CN" altLang="en-US" sz="48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问题研究方法</a:t>
            </a:r>
          </a:p>
        </p:txBody>
      </p:sp>
      <p:sp>
        <p:nvSpPr>
          <p:cNvPr id="6" name="文本框 5">
            <a:extLst>
              <a:ext uri="{FF2B5EF4-FFF2-40B4-BE49-F238E27FC236}">
                <a16:creationId xmlns:a16="http://schemas.microsoft.com/office/drawing/2014/main" id="{8255956F-4486-4BCA-A21D-D92D3F7FD5BA}"/>
              </a:ext>
            </a:extLst>
          </p:cNvPr>
          <p:cNvSpPr txBox="1"/>
          <p:nvPr/>
        </p:nvSpPr>
        <p:spPr>
          <a:xfrm>
            <a:off x="4254500" y="5413988"/>
            <a:ext cx="3632200" cy="307777"/>
          </a:xfrm>
          <a:prstGeom prst="rect">
            <a:avLst/>
          </a:prstGeom>
          <a:noFill/>
        </p:spPr>
        <p:txBody>
          <a:bodyPr wrap="square">
            <a:spAutoFit/>
          </a:bodyPr>
          <a:lstStyle/>
          <a:p>
            <a:pPr algn="dist"/>
            <a:r>
              <a:rPr lang="en-US" altLang="zh-CN" sz="1400" dirty="0">
                <a:solidFill>
                  <a:schemeClr val="bg1"/>
                </a:solidFill>
              </a:rPr>
              <a:t>Problem research methods</a:t>
            </a:r>
            <a:endParaRPr lang="zh-CN" altLang="en-US" sz="1400" dirty="0">
              <a:solidFill>
                <a:schemeClr val="bg1"/>
              </a:solidFill>
            </a:endParaRPr>
          </a:p>
        </p:txBody>
      </p:sp>
      <p:sp>
        <p:nvSpPr>
          <p:cNvPr id="15" name="椭圆 14">
            <a:extLst>
              <a:ext uri="{FF2B5EF4-FFF2-40B4-BE49-F238E27FC236}">
                <a16:creationId xmlns:a16="http://schemas.microsoft.com/office/drawing/2014/main" id="{D08047AF-8B07-4DF3-A731-EDB9B1271DA7}"/>
              </a:ext>
            </a:extLst>
          </p:cNvPr>
          <p:cNvSpPr/>
          <p:nvPr/>
        </p:nvSpPr>
        <p:spPr>
          <a:xfrm>
            <a:off x="3657381" y="1269220"/>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16" name="文本框 15">
            <a:extLst>
              <a:ext uri="{FF2B5EF4-FFF2-40B4-BE49-F238E27FC236}">
                <a16:creationId xmlns:a16="http://schemas.microsoft.com/office/drawing/2014/main" id="{7E0D6600-9230-4131-A594-0A14A049A236}"/>
              </a:ext>
            </a:extLst>
          </p:cNvPr>
          <p:cNvSpPr txBox="1"/>
          <p:nvPr/>
        </p:nvSpPr>
        <p:spPr>
          <a:xfrm>
            <a:off x="4010305" y="1558342"/>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02</a:t>
            </a:r>
          </a:p>
          <a:p>
            <a:pPr algn="ctr"/>
            <a:r>
              <a:rPr lang="zh-CN" altLang="en-US" sz="2000" b="1" dirty="0">
                <a:latin typeface="+mj-ea"/>
                <a:ea typeface="+mj-ea"/>
                <a:cs typeface="OPPOSans M" panose="00020600040101010101" pitchFamily="18" charset="-122"/>
              </a:rPr>
              <a:t>建立模型</a:t>
            </a:r>
          </a:p>
        </p:txBody>
      </p:sp>
      <p:sp>
        <p:nvSpPr>
          <p:cNvPr id="17" name="文本框 16">
            <a:extLst>
              <a:ext uri="{FF2B5EF4-FFF2-40B4-BE49-F238E27FC236}">
                <a16:creationId xmlns:a16="http://schemas.microsoft.com/office/drawing/2014/main" id="{725CCC5E-41A0-4D3A-9BAB-7A890883F9EC}"/>
              </a:ext>
            </a:extLst>
          </p:cNvPr>
          <p:cNvSpPr txBox="1"/>
          <p:nvPr/>
        </p:nvSpPr>
        <p:spPr>
          <a:xfrm>
            <a:off x="3799884" y="2317574"/>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19" name="椭圆 18">
            <a:extLst>
              <a:ext uri="{FF2B5EF4-FFF2-40B4-BE49-F238E27FC236}">
                <a16:creationId xmlns:a16="http://schemas.microsoft.com/office/drawing/2014/main" id="{D50566A5-8CB9-493C-9BCB-E01B2B661F64}"/>
              </a:ext>
            </a:extLst>
          </p:cNvPr>
          <p:cNvSpPr/>
          <p:nvPr/>
        </p:nvSpPr>
        <p:spPr>
          <a:xfrm>
            <a:off x="662413" y="2852808"/>
            <a:ext cx="1897760" cy="189776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0" name="文本框 19">
            <a:extLst>
              <a:ext uri="{FF2B5EF4-FFF2-40B4-BE49-F238E27FC236}">
                <a16:creationId xmlns:a16="http://schemas.microsoft.com/office/drawing/2014/main" id="{ED2EF946-204D-49CE-A987-96275B3F557B}"/>
              </a:ext>
            </a:extLst>
          </p:cNvPr>
          <p:cNvSpPr txBox="1"/>
          <p:nvPr/>
        </p:nvSpPr>
        <p:spPr>
          <a:xfrm>
            <a:off x="1017293" y="3120839"/>
            <a:ext cx="1188000" cy="646331"/>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2000" dirty="0">
                <a:solidFill>
                  <a:schemeClr val="bg1"/>
                </a:solidFill>
                <a:latin typeface="+mj-ea"/>
                <a:ea typeface="+mj-ea"/>
              </a:rPr>
              <a:t>01</a:t>
            </a:r>
          </a:p>
          <a:p>
            <a:r>
              <a:rPr lang="zh-CN" altLang="en-US" sz="2000" dirty="0">
                <a:solidFill>
                  <a:schemeClr val="bg1"/>
                </a:solidFill>
                <a:latin typeface="+mj-ea"/>
                <a:ea typeface="+mj-ea"/>
              </a:rPr>
              <a:t>确认问题</a:t>
            </a:r>
          </a:p>
        </p:txBody>
      </p:sp>
      <p:sp>
        <p:nvSpPr>
          <p:cNvPr id="21" name="文本框 20">
            <a:extLst>
              <a:ext uri="{FF2B5EF4-FFF2-40B4-BE49-F238E27FC236}">
                <a16:creationId xmlns:a16="http://schemas.microsoft.com/office/drawing/2014/main" id="{3E665654-3D45-43A6-9F65-2B26E8296615}"/>
              </a:ext>
            </a:extLst>
          </p:cNvPr>
          <p:cNvSpPr txBox="1"/>
          <p:nvPr/>
        </p:nvSpPr>
        <p:spPr>
          <a:xfrm>
            <a:off x="809171" y="3834366"/>
            <a:ext cx="1612194" cy="584775"/>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sz="1600" b="0" dirty="0">
                <a:solidFill>
                  <a:schemeClr val="bg1"/>
                </a:solidFill>
                <a:latin typeface="+mn-ea"/>
                <a:ea typeface="+mn-ea"/>
              </a:rPr>
              <a:t>请输入正文简要归纳内容</a:t>
            </a:r>
          </a:p>
        </p:txBody>
      </p:sp>
      <p:sp>
        <p:nvSpPr>
          <p:cNvPr id="23" name="椭圆 22">
            <a:extLst>
              <a:ext uri="{FF2B5EF4-FFF2-40B4-BE49-F238E27FC236}">
                <a16:creationId xmlns:a16="http://schemas.microsoft.com/office/drawing/2014/main" id="{52243918-DF76-40B8-AC44-799EB765CC33}"/>
              </a:ext>
            </a:extLst>
          </p:cNvPr>
          <p:cNvSpPr>
            <a:spLocks noChangeAspect="1"/>
          </p:cNvSpPr>
          <p:nvPr/>
        </p:nvSpPr>
        <p:spPr>
          <a:xfrm>
            <a:off x="6651789" y="1269220"/>
            <a:ext cx="1897200" cy="1897200"/>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4" name="文本框 23">
            <a:extLst>
              <a:ext uri="{FF2B5EF4-FFF2-40B4-BE49-F238E27FC236}">
                <a16:creationId xmlns:a16="http://schemas.microsoft.com/office/drawing/2014/main" id="{EB789859-5A00-4181-AD80-A6C35799C435}"/>
              </a:ext>
            </a:extLst>
          </p:cNvPr>
          <p:cNvSpPr txBox="1"/>
          <p:nvPr/>
        </p:nvSpPr>
        <p:spPr>
          <a:xfrm>
            <a:off x="7004713" y="1558342"/>
            <a:ext cx="1191353" cy="707886"/>
          </a:xfrm>
          <a:prstGeom prst="rect">
            <a:avLst/>
          </a:prstGeom>
          <a:noFill/>
        </p:spPr>
        <p:txBody>
          <a:bodyPr wrap="none" rtlCol="0">
            <a:spAutoFit/>
          </a:bodyPr>
          <a:lstStyle/>
          <a:p>
            <a:pPr algn="ctr"/>
            <a:r>
              <a:rPr lang="en-US" altLang="zh-CN" sz="2000" b="1" dirty="0">
                <a:solidFill>
                  <a:schemeClr val="bg1"/>
                </a:solidFill>
                <a:latin typeface="+mj-ea"/>
                <a:ea typeface="+mj-ea"/>
                <a:cs typeface="OPPOSans M" panose="00020600040101010101" pitchFamily="18" charset="-122"/>
              </a:rPr>
              <a:t>03</a:t>
            </a:r>
          </a:p>
          <a:p>
            <a:pPr algn="ctr"/>
            <a:r>
              <a:rPr lang="zh-CN" altLang="en-US" sz="2000" b="1" dirty="0">
                <a:solidFill>
                  <a:schemeClr val="bg1"/>
                </a:solidFill>
                <a:latin typeface="+mj-ea"/>
                <a:ea typeface="+mj-ea"/>
                <a:cs typeface="OPPOSans M" panose="00020600040101010101" pitchFamily="18" charset="-122"/>
              </a:rPr>
              <a:t>模拟分析</a:t>
            </a:r>
          </a:p>
        </p:txBody>
      </p:sp>
      <p:sp>
        <p:nvSpPr>
          <p:cNvPr id="25" name="文本框 24">
            <a:extLst>
              <a:ext uri="{FF2B5EF4-FFF2-40B4-BE49-F238E27FC236}">
                <a16:creationId xmlns:a16="http://schemas.microsoft.com/office/drawing/2014/main" id="{FA8E51A1-CBD3-449A-AF29-A01018F7033A}"/>
              </a:ext>
            </a:extLst>
          </p:cNvPr>
          <p:cNvSpPr txBox="1"/>
          <p:nvPr/>
        </p:nvSpPr>
        <p:spPr>
          <a:xfrm>
            <a:off x="6794292" y="2271869"/>
            <a:ext cx="1612194" cy="584775"/>
          </a:xfrm>
          <a:prstGeom prst="rect">
            <a:avLst/>
          </a:prstGeom>
          <a:noFill/>
        </p:spPr>
        <p:txBody>
          <a:bodyPr wrap="square" rtlCol="0">
            <a:spAutoFit/>
          </a:bodyPr>
          <a:lstStyle/>
          <a:p>
            <a:pPr algn="ctr"/>
            <a:r>
              <a:rPr lang="zh-CN" altLang="en-US" sz="1600" dirty="0">
                <a:solidFill>
                  <a:schemeClr val="bg1"/>
                </a:solidFill>
                <a:latin typeface="+mn-ea"/>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578CDB41-BCF2-452B-9908-2DDD5300F3BA}"/>
              </a:ext>
            </a:extLst>
          </p:cNvPr>
          <p:cNvSpPr>
            <a:spLocks noChangeAspect="1"/>
          </p:cNvSpPr>
          <p:nvPr/>
        </p:nvSpPr>
        <p:spPr>
          <a:xfrm>
            <a:off x="9646196" y="2892251"/>
            <a:ext cx="1897200" cy="18972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8" name="文本框 27">
            <a:extLst>
              <a:ext uri="{FF2B5EF4-FFF2-40B4-BE49-F238E27FC236}">
                <a16:creationId xmlns:a16="http://schemas.microsoft.com/office/drawing/2014/main" id="{F9B1B40A-BEF6-4B51-8CFF-7B73DEC9A751}"/>
              </a:ext>
            </a:extLst>
          </p:cNvPr>
          <p:cNvSpPr txBox="1"/>
          <p:nvPr/>
        </p:nvSpPr>
        <p:spPr>
          <a:xfrm>
            <a:off x="9999120" y="3163203"/>
            <a:ext cx="1191353" cy="707886"/>
          </a:xfrm>
          <a:prstGeom prst="rect">
            <a:avLst/>
          </a:prstGeom>
          <a:noFill/>
        </p:spPr>
        <p:txBody>
          <a:bodyPr wrap="none" rtlCol="0">
            <a:spAutoFit/>
          </a:bodyPr>
          <a:lstStyle/>
          <a:p>
            <a:pPr algn="ctr"/>
            <a:r>
              <a:rPr lang="en-US" altLang="zh-CN" sz="2000" b="1" dirty="0">
                <a:latin typeface="+mj-ea"/>
                <a:ea typeface="+mj-ea"/>
                <a:cs typeface="OPPOSans M" panose="00020600040101010101" pitchFamily="18" charset="-122"/>
              </a:rPr>
              <a:t>04</a:t>
            </a:r>
          </a:p>
          <a:p>
            <a:pPr algn="ctr"/>
            <a:r>
              <a:rPr lang="zh-CN" altLang="en-US" sz="2000" b="1" dirty="0">
                <a:latin typeface="+mj-ea"/>
                <a:ea typeface="+mj-ea"/>
                <a:cs typeface="OPPOSans M" panose="00020600040101010101" pitchFamily="18" charset="-122"/>
              </a:rPr>
              <a:t>对比结论</a:t>
            </a:r>
          </a:p>
        </p:txBody>
      </p:sp>
      <p:sp>
        <p:nvSpPr>
          <p:cNvPr id="29" name="文本框 28">
            <a:extLst>
              <a:ext uri="{FF2B5EF4-FFF2-40B4-BE49-F238E27FC236}">
                <a16:creationId xmlns:a16="http://schemas.microsoft.com/office/drawing/2014/main" id="{92AEC8B4-C199-41B7-BFF1-A4D3916BD1C2}"/>
              </a:ext>
            </a:extLst>
          </p:cNvPr>
          <p:cNvSpPr txBox="1"/>
          <p:nvPr/>
        </p:nvSpPr>
        <p:spPr>
          <a:xfrm>
            <a:off x="9788699" y="3876730"/>
            <a:ext cx="1612194" cy="584775"/>
          </a:xfrm>
          <a:prstGeom prst="rect">
            <a:avLst/>
          </a:prstGeom>
          <a:noFill/>
        </p:spPr>
        <p:txBody>
          <a:bodyPr wrap="square" rtlCol="0">
            <a:spAutoFit/>
          </a:bodyPr>
          <a:lstStyle/>
          <a:p>
            <a:pPr algn="ctr"/>
            <a:r>
              <a:rPr lang="zh-CN" altLang="en-US" sz="1600" dirty="0">
                <a:latin typeface="+mn-ea"/>
                <a:cs typeface="OPPOSans M" panose="00020600040101010101" pitchFamily="18" charset="-122"/>
              </a:rPr>
              <a:t>请输入正文简要归纳内容</a:t>
            </a:r>
          </a:p>
        </p:txBody>
      </p:sp>
      <p:sp>
        <p:nvSpPr>
          <p:cNvPr id="30" name="矩形 29">
            <a:extLst>
              <a:ext uri="{FF2B5EF4-FFF2-40B4-BE49-F238E27FC236}">
                <a16:creationId xmlns:a16="http://schemas.microsoft.com/office/drawing/2014/main" id="{F2B9F580-D07E-4D98-8448-4D2A5CB2494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1DE6E3C8-9CAE-4FBB-A249-A29FB0DBA61F}"/>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pic>
        <p:nvPicPr>
          <p:cNvPr id="32" name="图片 31">
            <a:extLst>
              <a:ext uri="{FF2B5EF4-FFF2-40B4-BE49-F238E27FC236}">
                <a16:creationId xmlns:a16="http://schemas.microsoft.com/office/drawing/2014/main" id="{21753C7A-83A9-40F5-947F-6931898BDB87}"/>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33" name="椭圆 32">
            <a:extLst>
              <a:ext uri="{FF2B5EF4-FFF2-40B4-BE49-F238E27FC236}">
                <a16:creationId xmlns:a16="http://schemas.microsoft.com/office/drawing/2014/main" id="{9A5505AB-7C8F-4507-9556-16D8CD78DDA0}"/>
              </a:ext>
            </a:extLst>
          </p:cNvPr>
          <p:cNvSpPr/>
          <p:nvPr/>
        </p:nvSpPr>
        <p:spPr>
          <a:xfrm>
            <a:off x="2486941" y="4428151"/>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4" name="椭圆 33">
            <a:extLst>
              <a:ext uri="{FF2B5EF4-FFF2-40B4-BE49-F238E27FC236}">
                <a16:creationId xmlns:a16="http://schemas.microsoft.com/office/drawing/2014/main" id="{048FE79F-A6F2-4290-9B76-71C8C2624DA3}"/>
              </a:ext>
            </a:extLst>
          </p:cNvPr>
          <p:cNvSpPr/>
          <p:nvPr/>
        </p:nvSpPr>
        <p:spPr>
          <a:xfrm>
            <a:off x="4664507" y="3240549"/>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7" name="椭圆 36">
            <a:extLst>
              <a:ext uri="{FF2B5EF4-FFF2-40B4-BE49-F238E27FC236}">
                <a16:creationId xmlns:a16="http://schemas.microsoft.com/office/drawing/2014/main" id="{39B4E59F-BE7E-477D-90D5-AFC36997521B}"/>
              </a:ext>
            </a:extLst>
          </p:cNvPr>
          <p:cNvSpPr/>
          <p:nvPr/>
        </p:nvSpPr>
        <p:spPr>
          <a:xfrm>
            <a:off x="7175141" y="3240549"/>
            <a:ext cx="397533" cy="397533"/>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椭圆 37">
            <a:extLst>
              <a:ext uri="{FF2B5EF4-FFF2-40B4-BE49-F238E27FC236}">
                <a16:creationId xmlns:a16="http://schemas.microsoft.com/office/drawing/2014/main" id="{593E74A7-1F48-40C9-B718-A329924808A3}"/>
              </a:ext>
            </a:extLst>
          </p:cNvPr>
          <p:cNvSpPr/>
          <p:nvPr/>
        </p:nvSpPr>
        <p:spPr>
          <a:xfrm>
            <a:off x="9443046" y="4428151"/>
            <a:ext cx="406300" cy="4063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Tree>
    <p:extLst>
      <p:ext uri="{BB962C8B-B14F-4D97-AF65-F5344CB8AC3E}">
        <p14:creationId xmlns:p14="http://schemas.microsoft.com/office/powerpoint/2010/main" val="42208272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386ECCF-F8BA-4F59-A9F0-EBAE495023BA}"/>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54" name="文本框 53">
            <a:extLst>
              <a:ext uri="{FF2B5EF4-FFF2-40B4-BE49-F238E27FC236}">
                <a16:creationId xmlns:a16="http://schemas.microsoft.com/office/drawing/2014/main" id="{5A931C4E-CB09-4158-BC34-4678860D7BFB}"/>
              </a:ext>
            </a:extLst>
          </p:cNvPr>
          <p:cNvSpPr txBox="1"/>
          <p:nvPr/>
        </p:nvSpPr>
        <p:spPr>
          <a:xfrm>
            <a:off x="593770" y="1107215"/>
            <a:ext cx="8340162" cy="461665"/>
          </a:xfrm>
          <a:prstGeom prst="rect">
            <a:avLst/>
          </a:prstGeom>
          <a:noFill/>
        </p:spPr>
        <p:txBody>
          <a:bodyPr wrap="square" rtlCol="0">
            <a:spAutoFit/>
          </a:bodyPr>
          <a:lstStyle/>
          <a:p>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随着我国经济发展</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人民生活水平越来越高</a:t>
            </a:r>
            <a:r>
              <a:rPr lang="en-US" altLang="zh-CN"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a:t>
            </a:r>
            <a:r>
              <a:rPr lang="zh-CN" altLang="en-US" sz="2400" dirty="0">
                <a:gradFill>
                  <a:gsLst>
                    <a:gs pos="7000">
                      <a:schemeClr val="accent2"/>
                    </a:gs>
                    <a:gs pos="100000">
                      <a:schemeClr val="accent1"/>
                    </a:gs>
                  </a:gsLst>
                  <a:path path="circle">
                    <a:fillToRect r="100000" b="100000"/>
                  </a:path>
                </a:gradFill>
                <a:latin typeface="+mj-ea"/>
                <a:ea typeface="+mj-ea"/>
                <a:cs typeface="OPPOSans M" panose="00020600040101010101" pitchFamily="18" charset="-122"/>
              </a:rPr>
              <a:t>经济问题显现。</a:t>
            </a:r>
          </a:p>
        </p:txBody>
      </p:sp>
      <p:sp>
        <p:nvSpPr>
          <p:cNvPr id="22" name="矩形: 圆角 21">
            <a:extLst>
              <a:ext uri="{FF2B5EF4-FFF2-40B4-BE49-F238E27FC236}">
                <a16:creationId xmlns:a16="http://schemas.microsoft.com/office/drawing/2014/main" id="{A2DA1AB7-82A4-41ED-A9A9-B939DEFB2E69}"/>
              </a:ext>
            </a:extLst>
          </p:cNvPr>
          <p:cNvSpPr/>
          <p:nvPr/>
        </p:nvSpPr>
        <p:spPr>
          <a:xfrm>
            <a:off x="66040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椭圆 22">
            <a:extLst>
              <a:ext uri="{FF2B5EF4-FFF2-40B4-BE49-F238E27FC236}">
                <a16:creationId xmlns:a16="http://schemas.microsoft.com/office/drawing/2014/main" id="{8593F9DB-638C-4C4E-B801-CCCC8F4E3F80}"/>
              </a:ext>
            </a:extLst>
          </p:cNvPr>
          <p:cNvSpPr/>
          <p:nvPr/>
        </p:nvSpPr>
        <p:spPr>
          <a:xfrm>
            <a:off x="165431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2DFD5B5B-B5D0-4450-8D2B-2E7FBC79F830}"/>
              </a:ext>
            </a:extLst>
          </p:cNvPr>
          <p:cNvGrpSpPr/>
          <p:nvPr/>
        </p:nvGrpSpPr>
        <p:grpSpPr>
          <a:xfrm>
            <a:off x="1907492" y="2176556"/>
            <a:ext cx="319315" cy="522515"/>
            <a:chOff x="1827665" y="1603375"/>
            <a:chExt cx="319315" cy="522515"/>
          </a:xfrm>
        </p:grpSpPr>
        <p:sp>
          <p:nvSpPr>
            <p:cNvPr id="35" name="椭圆 34">
              <a:extLst>
                <a:ext uri="{FF2B5EF4-FFF2-40B4-BE49-F238E27FC236}">
                  <a16:creationId xmlns:a16="http://schemas.microsoft.com/office/drawing/2014/main" id="{BCEEE136-3104-4887-8971-6342D0E9E2D8}"/>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弧形 35">
              <a:extLst>
                <a:ext uri="{FF2B5EF4-FFF2-40B4-BE49-F238E27FC236}">
                  <a16:creationId xmlns:a16="http://schemas.microsoft.com/office/drawing/2014/main" id="{F4EEE782-07F7-4A82-BFD5-EEC7B720B9B8}"/>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25" name="组合 24">
            <a:extLst>
              <a:ext uri="{FF2B5EF4-FFF2-40B4-BE49-F238E27FC236}">
                <a16:creationId xmlns:a16="http://schemas.microsoft.com/office/drawing/2014/main" id="{D5D0F5BE-2A65-4B5F-B56D-67264C55AB94}"/>
              </a:ext>
            </a:extLst>
          </p:cNvPr>
          <p:cNvGrpSpPr/>
          <p:nvPr/>
        </p:nvGrpSpPr>
        <p:grpSpPr>
          <a:xfrm>
            <a:off x="2140060" y="2195606"/>
            <a:ext cx="319315" cy="522515"/>
            <a:chOff x="1827665" y="1603375"/>
            <a:chExt cx="319315" cy="522515"/>
          </a:xfrm>
        </p:grpSpPr>
        <p:sp>
          <p:nvSpPr>
            <p:cNvPr id="33" name="椭圆 32">
              <a:extLst>
                <a:ext uri="{FF2B5EF4-FFF2-40B4-BE49-F238E27FC236}">
                  <a16:creationId xmlns:a16="http://schemas.microsoft.com/office/drawing/2014/main" id="{22702D84-13D6-4897-9BCE-CE22BA969CB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弧形 33">
              <a:extLst>
                <a:ext uri="{FF2B5EF4-FFF2-40B4-BE49-F238E27FC236}">
                  <a16:creationId xmlns:a16="http://schemas.microsoft.com/office/drawing/2014/main" id="{F0FDCA71-3AAD-405C-B86F-3962E0C5638D}"/>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26" name="弧形 25">
            <a:extLst>
              <a:ext uri="{FF2B5EF4-FFF2-40B4-BE49-F238E27FC236}">
                <a16:creationId xmlns:a16="http://schemas.microsoft.com/office/drawing/2014/main" id="{6116F5AD-65D0-4651-A7C9-3DA1398CF1EC}"/>
              </a:ext>
            </a:extLst>
          </p:cNvPr>
          <p:cNvSpPr/>
          <p:nvPr/>
        </p:nvSpPr>
        <p:spPr>
          <a:xfrm>
            <a:off x="148833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 name="弧形 26">
            <a:extLst>
              <a:ext uri="{FF2B5EF4-FFF2-40B4-BE49-F238E27FC236}">
                <a16:creationId xmlns:a16="http://schemas.microsoft.com/office/drawing/2014/main" id="{EE4F10B7-ADB9-411E-82A8-0825DB45791B}"/>
              </a:ext>
            </a:extLst>
          </p:cNvPr>
          <p:cNvSpPr/>
          <p:nvPr/>
        </p:nvSpPr>
        <p:spPr>
          <a:xfrm flipV="1">
            <a:off x="148833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BB145EA7-1064-4321-8A7C-872B5AABF337}"/>
              </a:ext>
            </a:extLst>
          </p:cNvPr>
          <p:cNvSpPr txBox="1"/>
          <p:nvPr/>
        </p:nvSpPr>
        <p:spPr>
          <a:xfrm>
            <a:off x="146009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29" name="矩形: 圆角 28">
            <a:extLst>
              <a:ext uri="{FF2B5EF4-FFF2-40B4-BE49-F238E27FC236}">
                <a16:creationId xmlns:a16="http://schemas.microsoft.com/office/drawing/2014/main" id="{A8842A5D-52BE-4CA8-AAD5-2DB47A5055E5}"/>
              </a:ext>
            </a:extLst>
          </p:cNvPr>
          <p:cNvSpPr/>
          <p:nvPr/>
        </p:nvSpPr>
        <p:spPr>
          <a:xfrm>
            <a:off x="132957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30" name="矩形: 圆角 29">
            <a:extLst>
              <a:ext uri="{FF2B5EF4-FFF2-40B4-BE49-F238E27FC236}">
                <a16:creationId xmlns:a16="http://schemas.microsoft.com/office/drawing/2014/main" id="{8287C06E-001E-4278-AAB3-9B263BF122AC}"/>
              </a:ext>
            </a:extLst>
          </p:cNvPr>
          <p:cNvSpPr/>
          <p:nvPr/>
        </p:nvSpPr>
        <p:spPr>
          <a:xfrm>
            <a:off x="132957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31" name="矩形: 圆角 30">
            <a:extLst>
              <a:ext uri="{FF2B5EF4-FFF2-40B4-BE49-F238E27FC236}">
                <a16:creationId xmlns:a16="http://schemas.microsoft.com/office/drawing/2014/main" id="{329A1B07-81D5-4558-8E2C-991981350038}"/>
              </a:ext>
            </a:extLst>
          </p:cNvPr>
          <p:cNvSpPr/>
          <p:nvPr/>
        </p:nvSpPr>
        <p:spPr>
          <a:xfrm>
            <a:off x="132957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32" name="文本框 31">
            <a:extLst>
              <a:ext uri="{FF2B5EF4-FFF2-40B4-BE49-F238E27FC236}">
                <a16:creationId xmlns:a16="http://schemas.microsoft.com/office/drawing/2014/main" id="{5862ABDB-C4A1-4ABE-A7F3-F89479EE10C0}"/>
              </a:ext>
            </a:extLst>
          </p:cNvPr>
          <p:cNvSpPr txBox="1"/>
          <p:nvPr/>
        </p:nvSpPr>
        <p:spPr>
          <a:xfrm>
            <a:off x="126873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56" name="直接连接符 55">
            <a:extLst>
              <a:ext uri="{FF2B5EF4-FFF2-40B4-BE49-F238E27FC236}">
                <a16:creationId xmlns:a16="http://schemas.microsoft.com/office/drawing/2014/main" id="{38910615-1120-4F55-8C8C-C864CA067F3E}"/>
              </a:ext>
            </a:extLst>
          </p:cNvPr>
          <p:cNvCxnSpPr>
            <a:cxnSpLocks/>
          </p:cNvCxnSpPr>
          <p:nvPr/>
        </p:nvCxnSpPr>
        <p:spPr>
          <a:xfrm>
            <a:off x="188963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60" name="矩形: 圆角 59">
            <a:extLst>
              <a:ext uri="{FF2B5EF4-FFF2-40B4-BE49-F238E27FC236}">
                <a16:creationId xmlns:a16="http://schemas.microsoft.com/office/drawing/2014/main" id="{B42853C1-E822-42B2-97CE-6F76586C3471}"/>
              </a:ext>
            </a:extLst>
          </p:cNvPr>
          <p:cNvSpPr/>
          <p:nvPr/>
        </p:nvSpPr>
        <p:spPr>
          <a:xfrm>
            <a:off x="8519610"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a:extLst>
              <a:ext uri="{FF2B5EF4-FFF2-40B4-BE49-F238E27FC236}">
                <a16:creationId xmlns:a16="http://schemas.microsoft.com/office/drawing/2014/main" id="{91A401C8-8367-490D-90EC-68E697F56FEA}"/>
              </a:ext>
            </a:extLst>
          </p:cNvPr>
          <p:cNvSpPr/>
          <p:nvPr/>
        </p:nvSpPr>
        <p:spPr>
          <a:xfrm>
            <a:off x="9513524"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2" name="组合 61">
            <a:extLst>
              <a:ext uri="{FF2B5EF4-FFF2-40B4-BE49-F238E27FC236}">
                <a16:creationId xmlns:a16="http://schemas.microsoft.com/office/drawing/2014/main" id="{2B0F126E-6736-4F22-B1F3-1B72170027FA}"/>
              </a:ext>
            </a:extLst>
          </p:cNvPr>
          <p:cNvGrpSpPr/>
          <p:nvPr/>
        </p:nvGrpSpPr>
        <p:grpSpPr>
          <a:xfrm>
            <a:off x="9766702" y="2176556"/>
            <a:ext cx="319315" cy="522515"/>
            <a:chOff x="1827665" y="1603375"/>
            <a:chExt cx="319315" cy="522515"/>
          </a:xfrm>
        </p:grpSpPr>
        <p:sp>
          <p:nvSpPr>
            <p:cNvPr id="74" name="椭圆 73">
              <a:extLst>
                <a:ext uri="{FF2B5EF4-FFF2-40B4-BE49-F238E27FC236}">
                  <a16:creationId xmlns:a16="http://schemas.microsoft.com/office/drawing/2014/main" id="{8A806B2D-98BB-4A99-B6CE-93A63189952B}"/>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弧形 74">
              <a:extLst>
                <a:ext uri="{FF2B5EF4-FFF2-40B4-BE49-F238E27FC236}">
                  <a16:creationId xmlns:a16="http://schemas.microsoft.com/office/drawing/2014/main" id="{1071345C-A5EE-4489-8A58-AA39157A158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63" name="组合 62">
            <a:extLst>
              <a:ext uri="{FF2B5EF4-FFF2-40B4-BE49-F238E27FC236}">
                <a16:creationId xmlns:a16="http://schemas.microsoft.com/office/drawing/2014/main" id="{62C616E5-D591-4856-8C4C-D69CC6309C6C}"/>
              </a:ext>
            </a:extLst>
          </p:cNvPr>
          <p:cNvGrpSpPr/>
          <p:nvPr/>
        </p:nvGrpSpPr>
        <p:grpSpPr>
          <a:xfrm>
            <a:off x="9999270" y="2195606"/>
            <a:ext cx="319315" cy="522515"/>
            <a:chOff x="1827665" y="1603375"/>
            <a:chExt cx="319315" cy="522515"/>
          </a:xfrm>
        </p:grpSpPr>
        <p:sp>
          <p:nvSpPr>
            <p:cNvPr id="72" name="椭圆 71">
              <a:extLst>
                <a:ext uri="{FF2B5EF4-FFF2-40B4-BE49-F238E27FC236}">
                  <a16:creationId xmlns:a16="http://schemas.microsoft.com/office/drawing/2014/main" id="{2154A321-EBBB-4BFF-8F03-9B6308C01C8C}"/>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弧形 72">
              <a:extLst>
                <a:ext uri="{FF2B5EF4-FFF2-40B4-BE49-F238E27FC236}">
                  <a16:creationId xmlns:a16="http://schemas.microsoft.com/office/drawing/2014/main" id="{AEA6DE4E-4FBD-4247-B10A-A481C19DCE87}"/>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64" name="弧形 63">
            <a:extLst>
              <a:ext uri="{FF2B5EF4-FFF2-40B4-BE49-F238E27FC236}">
                <a16:creationId xmlns:a16="http://schemas.microsoft.com/office/drawing/2014/main" id="{4C24D83D-588F-4E44-8BB9-3B40B463590B}"/>
              </a:ext>
            </a:extLst>
          </p:cNvPr>
          <p:cNvSpPr/>
          <p:nvPr/>
        </p:nvSpPr>
        <p:spPr>
          <a:xfrm>
            <a:off x="9347545"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5" name="弧形 64">
            <a:extLst>
              <a:ext uri="{FF2B5EF4-FFF2-40B4-BE49-F238E27FC236}">
                <a16:creationId xmlns:a16="http://schemas.microsoft.com/office/drawing/2014/main" id="{20A09380-C768-479C-9FEE-E03C6B16ED8B}"/>
              </a:ext>
            </a:extLst>
          </p:cNvPr>
          <p:cNvSpPr/>
          <p:nvPr/>
        </p:nvSpPr>
        <p:spPr>
          <a:xfrm flipV="1">
            <a:off x="9347546"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6" name="文本框 65">
            <a:extLst>
              <a:ext uri="{FF2B5EF4-FFF2-40B4-BE49-F238E27FC236}">
                <a16:creationId xmlns:a16="http://schemas.microsoft.com/office/drawing/2014/main" id="{0322048E-A8AB-491F-AC25-A9ED42320B24}"/>
              </a:ext>
            </a:extLst>
          </p:cNvPr>
          <p:cNvSpPr txBox="1"/>
          <p:nvPr/>
        </p:nvSpPr>
        <p:spPr>
          <a:xfrm>
            <a:off x="9319303"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67" name="矩形: 圆角 66">
            <a:extLst>
              <a:ext uri="{FF2B5EF4-FFF2-40B4-BE49-F238E27FC236}">
                <a16:creationId xmlns:a16="http://schemas.microsoft.com/office/drawing/2014/main" id="{5D30604D-4A1E-431E-9E13-E003901CE56F}"/>
              </a:ext>
            </a:extLst>
          </p:cNvPr>
          <p:cNvSpPr/>
          <p:nvPr/>
        </p:nvSpPr>
        <p:spPr>
          <a:xfrm>
            <a:off x="9188788"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68" name="矩形: 圆角 67">
            <a:extLst>
              <a:ext uri="{FF2B5EF4-FFF2-40B4-BE49-F238E27FC236}">
                <a16:creationId xmlns:a16="http://schemas.microsoft.com/office/drawing/2014/main" id="{C8B80B51-6067-400E-A0B7-5F2BF5963637}"/>
              </a:ext>
            </a:extLst>
          </p:cNvPr>
          <p:cNvSpPr/>
          <p:nvPr/>
        </p:nvSpPr>
        <p:spPr>
          <a:xfrm>
            <a:off x="9188788"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69" name="矩形: 圆角 68">
            <a:extLst>
              <a:ext uri="{FF2B5EF4-FFF2-40B4-BE49-F238E27FC236}">
                <a16:creationId xmlns:a16="http://schemas.microsoft.com/office/drawing/2014/main" id="{954689C7-8F49-4965-9273-6AEC7F93B596}"/>
              </a:ext>
            </a:extLst>
          </p:cNvPr>
          <p:cNvSpPr/>
          <p:nvPr/>
        </p:nvSpPr>
        <p:spPr>
          <a:xfrm>
            <a:off x="9188788"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70" name="文本框 69">
            <a:extLst>
              <a:ext uri="{FF2B5EF4-FFF2-40B4-BE49-F238E27FC236}">
                <a16:creationId xmlns:a16="http://schemas.microsoft.com/office/drawing/2014/main" id="{A7C83608-DA24-448B-9DFB-9960B2D53F66}"/>
              </a:ext>
            </a:extLst>
          </p:cNvPr>
          <p:cNvSpPr txBox="1"/>
          <p:nvPr/>
        </p:nvSpPr>
        <p:spPr>
          <a:xfrm>
            <a:off x="9127941"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71" name="直接连接符 70">
            <a:extLst>
              <a:ext uri="{FF2B5EF4-FFF2-40B4-BE49-F238E27FC236}">
                <a16:creationId xmlns:a16="http://schemas.microsoft.com/office/drawing/2014/main" id="{FC62C10A-87A5-4985-A310-8B17183D6C1A}"/>
              </a:ext>
            </a:extLst>
          </p:cNvPr>
          <p:cNvCxnSpPr>
            <a:cxnSpLocks/>
          </p:cNvCxnSpPr>
          <p:nvPr/>
        </p:nvCxnSpPr>
        <p:spPr>
          <a:xfrm>
            <a:off x="9748844"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77" name="矩形: 圆角 76">
            <a:extLst>
              <a:ext uri="{FF2B5EF4-FFF2-40B4-BE49-F238E27FC236}">
                <a16:creationId xmlns:a16="http://schemas.microsoft.com/office/drawing/2014/main" id="{68DBB717-A7CE-4344-9DD9-E7F9B99CF96D}"/>
              </a:ext>
            </a:extLst>
          </p:cNvPr>
          <p:cNvSpPr/>
          <p:nvPr/>
        </p:nvSpPr>
        <p:spPr>
          <a:xfrm>
            <a:off x="4590005" y="2399714"/>
            <a:ext cx="3010351" cy="3693111"/>
          </a:xfrm>
          <a:prstGeom prst="roundRect">
            <a:avLst>
              <a:gd name="adj" fmla="val 7365"/>
            </a:avLst>
          </a:prstGeom>
          <a:gradFill flip="none" rotWithShape="1">
            <a:gsLst>
              <a:gs pos="10000">
                <a:schemeClr val="bg1"/>
              </a:gs>
              <a:gs pos="97000">
                <a:schemeClr val="accent1">
                  <a:lumMod val="20000"/>
                  <a:lumOff val="80000"/>
                  <a:alpha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a:extLst>
              <a:ext uri="{FF2B5EF4-FFF2-40B4-BE49-F238E27FC236}">
                <a16:creationId xmlns:a16="http://schemas.microsoft.com/office/drawing/2014/main" id="{E5FCA547-488A-4CC1-A4B7-9D7E66B4AC40}"/>
              </a:ext>
            </a:extLst>
          </p:cNvPr>
          <p:cNvSpPr/>
          <p:nvPr/>
        </p:nvSpPr>
        <p:spPr>
          <a:xfrm>
            <a:off x="5583919" y="1913061"/>
            <a:ext cx="971492" cy="971490"/>
          </a:xfrm>
          <a:prstGeom prst="ellipse">
            <a:avLst/>
          </a:prstGeom>
          <a:gradFill>
            <a:gsLst>
              <a:gs pos="0">
                <a:schemeClr val="accent2">
                  <a:lumMod val="20000"/>
                  <a:lumOff val="80000"/>
                </a:schemeClr>
              </a:gs>
              <a:gs pos="82000">
                <a:schemeClr val="accent1"/>
              </a:gs>
            </a:gsLst>
            <a:path path="circle">
              <a:fillToRect r="100000" b="100000"/>
            </a:path>
          </a:gradFill>
          <a:ln>
            <a:noFill/>
          </a:ln>
          <a:effectLst>
            <a:outerShdw blurRad="63500" sx="120000" sy="120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9" name="组合 78">
            <a:extLst>
              <a:ext uri="{FF2B5EF4-FFF2-40B4-BE49-F238E27FC236}">
                <a16:creationId xmlns:a16="http://schemas.microsoft.com/office/drawing/2014/main" id="{0088AFF9-2469-45AD-A17E-14F46FD2994F}"/>
              </a:ext>
            </a:extLst>
          </p:cNvPr>
          <p:cNvGrpSpPr/>
          <p:nvPr/>
        </p:nvGrpSpPr>
        <p:grpSpPr>
          <a:xfrm>
            <a:off x="5837097" y="2176556"/>
            <a:ext cx="319315" cy="522515"/>
            <a:chOff x="1827665" y="1603375"/>
            <a:chExt cx="319315" cy="522515"/>
          </a:xfrm>
        </p:grpSpPr>
        <p:sp>
          <p:nvSpPr>
            <p:cNvPr id="91" name="椭圆 90">
              <a:extLst>
                <a:ext uri="{FF2B5EF4-FFF2-40B4-BE49-F238E27FC236}">
                  <a16:creationId xmlns:a16="http://schemas.microsoft.com/office/drawing/2014/main" id="{B0C4A0AA-CCA0-41D1-9C92-901B3B604E24}"/>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弧形 91">
              <a:extLst>
                <a:ext uri="{FF2B5EF4-FFF2-40B4-BE49-F238E27FC236}">
                  <a16:creationId xmlns:a16="http://schemas.microsoft.com/office/drawing/2014/main" id="{367523D8-2491-4DD6-91FB-C3CA1CBD4CBE}"/>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80" name="组合 79">
            <a:extLst>
              <a:ext uri="{FF2B5EF4-FFF2-40B4-BE49-F238E27FC236}">
                <a16:creationId xmlns:a16="http://schemas.microsoft.com/office/drawing/2014/main" id="{08DCEC6B-DD47-4AB6-B8C1-E2FA3B94D653}"/>
              </a:ext>
            </a:extLst>
          </p:cNvPr>
          <p:cNvGrpSpPr/>
          <p:nvPr/>
        </p:nvGrpSpPr>
        <p:grpSpPr>
          <a:xfrm>
            <a:off x="6069665" y="2195606"/>
            <a:ext cx="319315" cy="522515"/>
            <a:chOff x="1827665" y="1603375"/>
            <a:chExt cx="319315" cy="522515"/>
          </a:xfrm>
        </p:grpSpPr>
        <p:sp>
          <p:nvSpPr>
            <p:cNvPr id="89" name="椭圆 88">
              <a:extLst>
                <a:ext uri="{FF2B5EF4-FFF2-40B4-BE49-F238E27FC236}">
                  <a16:creationId xmlns:a16="http://schemas.microsoft.com/office/drawing/2014/main" id="{ED2D6124-BDD7-4566-9B8D-62EB259BEEDF}"/>
                </a:ext>
              </a:extLst>
            </p:cNvPr>
            <p:cNvSpPr/>
            <p:nvPr/>
          </p:nvSpPr>
          <p:spPr>
            <a:xfrm>
              <a:off x="1885723" y="1603375"/>
              <a:ext cx="203200" cy="2032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弧形 89">
              <a:extLst>
                <a:ext uri="{FF2B5EF4-FFF2-40B4-BE49-F238E27FC236}">
                  <a16:creationId xmlns:a16="http://schemas.microsoft.com/office/drawing/2014/main" id="{8A8063A1-0166-4AC4-8B3A-B213E9A9E2A3}"/>
                </a:ext>
              </a:extLst>
            </p:cNvPr>
            <p:cNvSpPr/>
            <p:nvPr/>
          </p:nvSpPr>
          <p:spPr>
            <a:xfrm>
              <a:off x="1827665" y="1806575"/>
              <a:ext cx="319315" cy="319315"/>
            </a:xfrm>
            <a:prstGeom prst="arc">
              <a:avLst>
                <a:gd name="adj1" fmla="val 10786883"/>
                <a:gd name="adj2" fmla="val 0"/>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81" name="弧形 80">
            <a:extLst>
              <a:ext uri="{FF2B5EF4-FFF2-40B4-BE49-F238E27FC236}">
                <a16:creationId xmlns:a16="http://schemas.microsoft.com/office/drawing/2014/main" id="{2DDB8C5C-B9E5-4830-9D0E-33346BFAD09A}"/>
              </a:ext>
            </a:extLst>
          </p:cNvPr>
          <p:cNvSpPr/>
          <p:nvPr/>
        </p:nvSpPr>
        <p:spPr>
          <a:xfrm>
            <a:off x="5417940" y="1738013"/>
            <a:ext cx="1303448" cy="1303446"/>
          </a:xfrm>
          <a:prstGeom prst="arc">
            <a:avLst>
              <a:gd name="adj1" fmla="val 16200000"/>
              <a:gd name="adj2" fmla="val 5249699"/>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2" name="弧形 81">
            <a:extLst>
              <a:ext uri="{FF2B5EF4-FFF2-40B4-BE49-F238E27FC236}">
                <a16:creationId xmlns:a16="http://schemas.microsoft.com/office/drawing/2014/main" id="{24563474-7682-4730-9C01-45D708BDF151}"/>
              </a:ext>
            </a:extLst>
          </p:cNvPr>
          <p:cNvSpPr/>
          <p:nvPr/>
        </p:nvSpPr>
        <p:spPr>
          <a:xfrm flipV="1">
            <a:off x="5417941" y="1738012"/>
            <a:ext cx="1303444" cy="1303446"/>
          </a:xfrm>
          <a:prstGeom prst="arc">
            <a:avLst>
              <a:gd name="adj1" fmla="val 5284871"/>
              <a:gd name="adj2" fmla="val 16195644"/>
            </a:avLst>
          </a:prstGeom>
          <a:ln w="19050">
            <a:gradFill>
              <a:gsLst>
                <a:gs pos="0">
                  <a:schemeClr val="accent1">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3" name="文本框 82">
            <a:extLst>
              <a:ext uri="{FF2B5EF4-FFF2-40B4-BE49-F238E27FC236}">
                <a16:creationId xmlns:a16="http://schemas.microsoft.com/office/drawing/2014/main" id="{57BFADAF-8BC3-4CD9-B6B1-ABB80B36A4B7}"/>
              </a:ext>
            </a:extLst>
          </p:cNvPr>
          <p:cNvSpPr txBox="1"/>
          <p:nvPr/>
        </p:nvSpPr>
        <p:spPr>
          <a:xfrm>
            <a:off x="5389698" y="3837547"/>
            <a:ext cx="1410964" cy="369332"/>
          </a:xfrm>
          <a:prstGeom prst="rect">
            <a:avLst/>
          </a:prstGeom>
          <a:noFill/>
        </p:spPr>
        <p:txBody>
          <a:bodyPr wrap="none" rtlCol="0">
            <a:spAutoFit/>
          </a:bodyPr>
          <a:lstStyle/>
          <a:p>
            <a:r>
              <a:rPr lang="en-US" altLang="zh-CN" dirty="0" err="1">
                <a:solidFill>
                  <a:schemeClr val="bg1">
                    <a:lumMod val="50000"/>
                  </a:schemeClr>
                </a:solidFill>
                <a:ea typeface="OPPOSans M" panose="00020600040101010101" pitchFamily="18" charset="-122"/>
                <a:cs typeface="OPPOSans M" panose="00020600040101010101" pitchFamily="18" charset="-122"/>
              </a:rPr>
              <a:t>abcdefghlk</a:t>
            </a:r>
            <a:endParaRPr lang="zh-CN" altLang="en-US" dirty="0">
              <a:solidFill>
                <a:schemeClr val="bg1">
                  <a:lumMod val="50000"/>
                </a:schemeClr>
              </a:solidFill>
              <a:ea typeface="OPPOSans M" panose="00020600040101010101" pitchFamily="18" charset="-122"/>
              <a:cs typeface="OPPOSans M" panose="00020600040101010101" pitchFamily="18" charset="-122"/>
            </a:endParaRPr>
          </a:p>
        </p:txBody>
      </p:sp>
      <p:sp>
        <p:nvSpPr>
          <p:cNvPr id="84" name="矩形: 圆角 83">
            <a:extLst>
              <a:ext uri="{FF2B5EF4-FFF2-40B4-BE49-F238E27FC236}">
                <a16:creationId xmlns:a16="http://schemas.microsoft.com/office/drawing/2014/main" id="{8E47E044-8579-41AF-801F-A82C679AEF64}"/>
              </a:ext>
            </a:extLst>
          </p:cNvPr>
          <p:cNvSpPr/>
          <p:nvPr/>
        </p:nvSpPr>
        <p:spPr>
          <a:xfrm>
            <a:off x="5259183" y="4297020"/>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关键点一</a:t>
            </a:r>
          </a:p>
        </p:txBody>
      </p:sp>
      <p:sp>
        <p:nvSpPr>
          <p:cNvPr id="85" name="矩形: 圆角 84">
            <a:extLst>
              <a:ext uri="{FF2B5EF4-FFF2-40B4-BE49-F238E27FC236}">
                <a16:creationId xmlns:a16="http://schemas.microsoft.com/office/drawing/2014/main" id="{18622484-48B3-4B9B-A3F7-79B9ED9C30B7}"/>
              </a:ext>
            </a:extLst>
          </p:cNvPr>
          <p:cNvSpPr/>
          <p:nvPr/>
        </p:nvSpPr>
        <p:spPr>
          <a:xfrm>
            <a:off x="5259183" y="4828808"/>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关键点二</a:t>
            </a:r>
          </a:p>
        </p:txBody>
      </p:sp>
      <p:sp>
        <p:nvSpPr>
          <p:cNvPr id="86" name="矩形: 圆角 85">
            <a:extLst>
              <a:ext uri="{FF2B5EF4-FFF2-40B4-BE49-F238E27FC236}">
                <a16:creationId xmlns:a16="http://schemas.microsoft.com/office/drawing/2014/main" id="{A0D92DB8-E016-4C08-988F-9229F83C73AA}"/>
              </a:ext>
            </a:extLst>
          </p:cNvPr>
          <p:cNvSpPr/>
          <p:nvPr/>
        </p:nvSpPr>
        <p:spPr>
          <a:xfrm>
            <a:off x="5259183" y="5360596"/>
            <a:ext cx="1700154" cy="432000"/>
          </a:xfrm>
          <a:prstGeom prst="roundRect">
            <a:avLst>
              <a:gd name="adj" fmla="val 50000"/>
            </a:avLst>
          </a:prstGeom>
          <a:noFill/>
          <a:ln>
            <a:gradFill flip="none" rotWithShape="1">
              <a:gsLst>
                <a:gs pos="0">
                  <a:schemeClr val="accent2"/>
                </a:gs>
                <a:gs pos="100000">
                  <a:schemeClr val="accent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mn-ea"/>
                <a:cs typeface="OPPOSans M" panose="00020600040101010101" pitchFamily="18" charset="-122"/>
              </a:rPr>
              <a:t>关键点三</a:t>
            </a:r>
          </a:p>
        </p:txBody>
      </p:sp>
      <p:sp>
        <p:nvSpPr>
          <p:cNvPr id="87" name="文本框 86">
            <a:extLst>
              <a:ext uri="{FF2B5EF4-FFF2-40B4-BE49-F238E27FC236}">
                <a16:creationId xmlns:a16="http://schemas.microsoft.com/office/drawing/2014/main" id="{086AF30D-F696-42FE-AFE1-9E49E612357F}"/>
              </a:ext>
            </a:extLst>
          </p:cNvPr>
          <p:cNvSpPr txBox="1"/>
          <p:nvPr/>
        </p:nvSpPr>
        <p:spPr>
          <a:xfrm>
            <a:off x="5198336" y="3143645"/>
            <a:ext cx="1723549" cy="461665"/>
          </a:xfrm>
          <a:prstGeom prst="rect">
            <a:avLst/>
          </a:prstGeom>
          <a:noFill/>
        </p:spPr>
        <p:txBody>
          <a:bodyPr wrap="none" rtlCol="0">
            <a:spAutoFit/>
          </a:bodyPr>
          <a:lstStyle/>
          <a:p>
            <a:r>
              <a:rPr lang="zh-CN" altLang="en-US" sz="2400" b="1" dirty="0">
                <a:gradFill>
                  <a:gsLst>
                    <a:gs pos="0">
                      <a:schemeClr val="accent2"/>
                    </a:gs>
                    <a:gs pos="100000">
                      <a:schemeClr val="accent1"/>
                    </a:gs>
                  </a:gsLst>
                  <a:path path="circle">
                    <a:fillToRect r="100000" b="100000"/>
                  </a:path>
                </a:gradFill>
                <a:latin typeface="+mj-ea"/>
                <a:ea typeface="+mj-ea"/>
                <a:cs typeface="OPPOSans M" panose="00020600040101010101" pitchFamily="18" charset="-122"/>
              </a:rPr>
              <a:t>此处小标题</a:t>
            </a:r>
          </a:p>
        </p:txBody>
      </p:sp>
      <p:cxnSp>
        <p:nvCxnSpPr>
          <p:cNvPr id="88" name="直接连接符 87">
            <a:extLst>
              <a:ext uri="{FF2B5EF4-FFF2-40B4-BE49-F238E27FC236}">
                <a16:creationId xmlns:a16="http://schemas.microsoft.com/office/drawing/2014/main" id="{F3C22292-C47C-4092-95FD-5B727F5BC3A4}"/>
              </a:ext>
            </a:extLst>
          </p:cNvPr>
          <p:cNvCxnSpPr>
            <a:cxnSpLocks/>
          </p:cNvCxnSpPr>
          <p:nvPr/>
        </p:nvCxnSpPr>
        <p:spPr>
          <a:xfrm>
            <a:off x="5819239" y="3703159"/>
            <a:ext cx="551883"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58" name="矩形 57">
            <a:extLst>
              <a:ext uri="{FF2B5EF4-FFF2-40B4-BE49-F238E27FC236}">
                <a16:creationId xmlns:a16="http://schemas.microsoft.com/office/drawing/2014/main" id="{97D060EA-647B-4644-B13D-0FCC5CBC927E}"/>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文本框 92">
            <a:extLst>
              <a:ext uri="{FF2B5EF4-FFF2-40B4-BE49-F238E27FC236}">
                <a16:creationId xmlns:a16="http://schemas.microsoft.com/office/drawing/2014/main" id="{947FDB75-232A-46BC-B0EE-1053873C22C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并列关系页</a:t>
            </a:r>
          </a:p>
        </p:txBody>
      </p:sp>
      <p:pic>
        <p:nvPicPr>
          <p:cNvPr id="94" name="图片 93">
            <a:extLst>
              <a:ext uri="{FF2B5EF4-FFF2-40B4-BE49-F238E27FC236}">
                <a16:creationId xmlns:a16="http://schemas.microsoft.com/office/drawing/2014/main" id="{2B5427A8-EF2D-4459-A36A-053E6BCC578B}"/>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Tree>
    <p:extLst>
      <p:ext uri="{BB962C8B-B14F-4D97-AF65-F5344CB8AC3E}">
        <p14:creationId xmlns:p14="http://schemas.microsoft.com/office/powerpoint/2010/main" val="27890804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0" name="图片 59">
            <a:extLst>
              <a:ext uri="{FF2B5EF4-FFF2-40B4-BE49-F238E27FC236}">
                <a16:creationId xmlns:a16="http://schemas.microsoft.com/office/drawing/2014/main" id="{E5BF8C41-9463-4413-AE9D-969B8C28E067}"/>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2" name="椭圆 41">
            <a:extLst>
              <a:ext uri="{FF2B5EF4-FFF2-40B4-BE49-F238E27FC236}">
                <a16:creationId xmlns:a16="http://schemas.microsoft.com/office/drawing/2014/main" id="{C47B5569-A904-4A7A-9E69-EBBA1C7CBD15}"/>
              </a:ext>
            </a:extLst>
          </p:cNvPr>
          <p:cNvSpPr/>
          <p:nvPr/>
        </p:nvSpPr>
        <p:spPr>
          <a:xfrm>
            <a:off x="5925203" y="293597"/>
            <a:ext cx="5950446" cy="5799228"/>
          </a:xfrm>
          <a:prstGeom prst="ellipse">
            <a:avLst/>
          </a:prstGeom>
          <a:gradFill flip="none" rotWithShape="1">
            <a:gsLst>
              <a:gs pos="9000">
                <a:schemeClr val="accent1">
                  <a:lumMod val="20000"/>
                  <a:lumOff val="80000"/>
                  <a:alpha val="0"/>
                </a:schemeClr>
              </a:gs>
              <a:gs pos="34000">
                <a:schemeClr val="accent1">
                  <a:lumMod val="20000"/>
                  <a:lumOff val="80000"/>
                  <a:alpha val="2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圆角 57">
            <a:extLst>
              <a:ext uri="{FF2B5EF4-FFF2-40B4-BE49-F238E27FC236}">
                <a16:creationId xmlns:a16="http://schemas.microsoft.com/office/drawing/2014/main" id="{0CCC8B74-2119-4B9B-85B8-C8E3EDFE062E}"/>
              </a:ext>
            </a:extLst>
          </p:cNvPr>
          <p:cNvSpPr/>
          <p:nvPr/>
        </p:nvSpPr>
        <p:spPr>
          <a:xfrm>
            <a:off x="0" y="1016000"/>
            <a:ext cx="6096000" cy="5076825"/>
          </a:xfrm>
          <a:prstGeom prst="roundRect">
            <a:avLst>
              <a:gd name="adj" fmla="val 392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1E361A05-F83E-42CF-BCDB-11534DD8BAB1}"/>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84606D4-F34B-49AB-A8E9-6451D8F863A8}"/>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总分关系页</a:t>
            </a:r>
          </a:p>
        </p:txBody>
      </p:sp>
      <p:sp>
        <p:nvSpPr>
          <p:cNvPr id="6" name="椭圆 5">
            <a:extLst>
              <a:ext uri="{FF2B5EF4-FFF2-40B4-BE49-F238E27FC236}">
                <a16:creationId xmlns:a16="http://schemas.microsoft.com/office/drawing/2014/main" id="{EDDA86D2-48B6-40BA-8C3D-0A62D93A4133}"/>
              </a:ext>
            </a:extLst>
          </p:cNvPr>
          <p:cNvSpPr/>
          <p:nvPr/>
        </p:nvSpPr>
        <p:spPr>
          <a:xfrm>
            <a:off x="310654" y="293597"/>
            <a:ext cx="5950446" cy="5799228"/>
          </a:xfrm>
          <a:prstGeom prst="ellipse">
            <a:avLst/>
          </a:prstGeom>
          <a:gradFill flip="none" rotWithShape="1">
            <a:gsLst>
              <a:gs pos="0">
                <a:schemeClr val="accent1">
                  <a:lumMod val="20000"/>
                  <a:lumOff val="80000"/>
                  <a:alpha val="0"/>
                </a:schemeClr>
              </a:gs>
              <a:gs pos="100000">
                <a:schemeClr val="accent1">
                  <a:lumMod val="20000"/>
                  <a:lumOff val="80000"/>
                  <a:alpha val="1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87E7113E-5D65-409C-B99E-9F6D859AAC8F}"/>
              </a:ext>
            </a:extLst>
          </p:cNvPr>
          <p:cNvSpPr/>
          <p:nvPr/>
        </p:nvSpPr>
        <p:spPr>
          <a:xfrm>
            <a:off x="2473711" y="2381045"/>
            <a:ext cx="1624332" cy="1624332"/>
          </a:xfrm>
          <a:prstGeom prst="ellipse">
            <a:avLst/>
          </a:prstGeom>
          <a:gradFill flip="none" rotWithShape="1">
            <a:gsLst>
              <a:gs pos="0">
                <a:schemeClr val="bg1"/>
              </a:gs>
              <a:gs pos="68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1" name="文本框 20">
            <a:extLst>
              <a:ext uri="{FF2B5EF4-FFF2-40B4-BE49-F238E27FC236}">
                <a16:creationId xmlns:a16="http://schemas.microsoft.com/office/drawing/2014/main" id="{43436BC2-B55C-496B-A8BB-23381BF70628}"/>
              </a:ext>
            </a:extLst>
          </p:cNvPr>
          <p:cNvSpPr txBox="1"/>
          <p:nvPr/>
        </p:nvSpPr>
        <p:spPr>
          <a:xfrm>
            <a:off x="2043135" y="2846109"/>
            <a:ext cx="2516880" cy="707886"/>
          </a:xfrm>
          <a:prstGeom prst="rect">
            <a:avLst/>
          </a:prstGeom>
          <a:noFill/>
        </p:spPr>
        <p:txBody>
          <a:bodyPr wrap="square" rtlCol="0">
            <a:spAutoFit/>
          </a:bodyPr>
          <a:lstStyle/>
          <a:p>
            <a:pPr algn="ctr"/>
            <a:r>
              <a:rPr lang="zh-CN" altLang="en-US" sz="2000" dirty="0">
                <a:solidFill>
                  <a:schemeClr val="accent1"/>
                </a:solidFill>
                <a:latin typeface="+mj-ea"/>
                <a:ea typeface="+mj-ea"/>
                <a:cs typeface="OPPOSans M" panose="00020600040101010101" pitchFamily="18" charset="-122"/>
              </a:rPr>
              <a:t>问题</a:t>
            </a:r>
            <a:endParaRPr lang="en-US" altLang="zh-CN" sz="2000" dirty="0">
              <a:solidFill>
                <a:schemeClr val="accent1"/>
              </a:solidFill>
              <a:latin typeface="+mj-ea"/>
              <a:ea typeface="+mj-ea"/>
              <a:cs typeface="OPPOSans M" panose="00020600040101010101" pitchFamily="18" charset="-122"/>
            </a:endParaRPr>
          </a:p>
          <a:p>
            <a:pPr algn="ctr"/>
            <a:r>
              <a:rPr lang="zh-CN" altLang="en-US" sz="2000" dirty="0">
                <a:solidFill>
                  <a:schemeClr val="accent1"/>
                </a:solidFill>
                <a:latin typeface="+mj-ea"/>
                <a:ea typeface="+mj-ea"/>
                <a:cs typeface="OPPOSans M" panose="00020600040101010101" pitchFamily="18" charset="-122"/>
              </a:rPr>
              <a:t>研究方法</a:t>
            </a:r>
          </a:p>
        </p:txBody>
      </p:sp>
      <p:sp>
        <p:nvSpPr>
          <p:cNvPr id="22" name="文本框 21">
            <a:extLst>
              <a:ext uri="{FF2B5EF4-FFF2-40B4-BE49-F238E27FC236}">
                <a16:creationId xmlns:a16="http://schemas.microsoft.com/office/drawing/2014/main" id="{76FFBE46-E014-4651-8076-159B2809CCD8}"/>
              </a:ext>
            </a:extLst>
          </p:cNvPr>
          <p:cNvSpPr txBox="1"/>
          <p:nvPr/>
        </p:nvSpPr>
        <p:spPr>
          <a:xfrm>
            <a:off x="9470862" y="3857703"/>
            <a:ext cx="2506776" cy="307777"/>
          </a:xfrm>
          <a:prstGeom prst="rect">
            <a:avLst/>
          </a:prstGeom>
          <a:noFill/>
        </p:spPr>
        <p:txBody>
          <a:bodyPr wrap="square">
            <a:spAutoFit/>
          </a:bodyPr>
          <a:lstStyle/>
          <a:p>
            <a:r>
              <a:rPr lang="en-US" altLang="zh-CN" sz="1400" dirty="0">
                <a:solidFill>
                  <a:schemeClr val="bg1"/>
                </a:solidFill>
              </a:rPr>
              <a:t>Problem research methods</a:t>
            </a:r>
            <a:endParaRPr lang="zh-CN" altLang="en-US" sz="1400" dirty="0">
              <a:solidFill>
                <a:schemeClr val="bg1"/>
              </a:solidFill>
            </a:endParaRPr>
          </a:p>
        </p:txBody>
      </p:sp>
      <p:sp>
        <p:nvSpPr>
          <p:cNvPr id="28" name="椭圆 27">
            <a:extLst>
              <a:ext uri="{FF2B5EF4-FFF2-40B4-BE49-F238E27FC236}">
                <a16:creationId xmlns:a16="http://schemas.microsoft.com/office/drawing/2014/main" id="{4B4DBA26-77F1-43AB-AAA3-F49090470A44}"/>
              </a:ext>
            </a:extLst>
          </p:cNvPr>
          <p:cNvSpPr/>
          <p:nvPr/>
        </p:nvSpPr>
        <p:spPr>
          <a:xfrm>
            <a:off x="1941073" y="1848407"/>
            <a:ext cx="2689608" cy="2689608"/>
          </a:xfrm>
          <a:prstGeom prst="ellipse">
            <a:avLst/>
          </a:prstGeom>
          <a:noFill/>
          <a:ln>
            <a:gradFill flip="none" rotWithShape="1">
              <a:gsLst>
                <a:gs pos="32000">
                  <a:schemeClr val="bg1">
                    <a:alpha val="0"/>
                  </a:schemeClr>
                </a:gs>
                <a:gs pos="100000">
                  <a:schemeClr val="bg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9EFF8713-BF5F-443E-86F9-605901F1852B}"/>
              </a:ext>
            </a:extLst>
          </p:cNvPr>
          <p:cNvSpPr/>
          <p:nvPr/>
        </p:nvSpPr>
        <p:spPr>
          <a:xfrm>
            <a:off x="1567738" y="2826858"/>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0" name="money_245867">
            <a:extLst>
              <a:ext uri="{FF2B5EF4-FFF2-40B4-BE49-F238E27FC236}">
                <a16:creationId xmlns:a16="http://schemas.microsoft.com/office/drawing/2014/main" id="{5960CD55-F766-45F1-B049-5997690A9B31}"/>
              </a:ext>
            </a:extLst>
          </p:cNvPr>
          <p:cNvSpPr/>
          <p:nvPr/>
        </p:nvSpPr>
        <p:spPr>
          <a:xfrm>
            <a:off x="1727749"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椭圆 30">
            <a:extLst>
              <a:ext uri="{FF2B5EF4-FFF2-40B4-BE49-F238E27FC236}">
                <a16:creationId xmlns:a16="http://schemas.microsoft.com/office/drawing/2014/main" id="{7BBC814A-A1C4-4DC2-90FD-1698EFB3400F}"/>
              </a:ext>
            </a:extLst>
          </p:cNvPr>
          <p:cNvSpPr/>
          <p:nvPr/>
        </p:nvSpPr>
        <p:spPr>
          <a:xfrm>
            <a:off x="2962009" y="4193719"/>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2" name="money_245867">
            <a:extLst>
              <a:ext uri="{FF2B5EF4-FFF2-40B4-BE49-F238E27FC236}">
                <a16:creationId xmlns:a16="http://schemas.microsoft.com/office/drawing/2014/main" id="{9EFEC500-764F-4D3E-8EFD-3C77A3F82BDD}"/>
              </a:ext>
            </a:extLst>
          </p:cNvPr>
          <p:cNvSpPr/>
          <p:nvPr/>
        </p:nvSpPr>
        <p:spPr>
          <a:xfrm>
            <a:off x="3122020"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椭圆 32">
            <a:extLst>
              <a:ext uri="{FF2B5EF4-FFF2-40B4-BE49-F238E27FC236}">
                <a16:creationId xmlns:a16="http://schemas.microsoft.com/office/drawing/2014/main" id="{E75ABFD8-21A7-41ED-BF98-C8B2FC7CDA1E}"/>
              </a:ext>
            </a:extLst>
          </p:cNvPr>
          <p:cNvSpPr/>
          <p:nvPr/>
        </p:nvSpPr>
        <p:spPr>
          <a:xfrm>
            <a:off x="4324884" y="2826132"/>
            <a:ext cx="688592" cy="688592"/>
          </a:xfrm>
          <a:prstGeom prst="ellipse">
            <a:avLst/>
          </a:prstGeom>
          <a:gradFill flip="none" rotWithShape="1">
            <a:gsLst>
              <a:gs pos="0">
                <a:schemeClr val="bg1"/>
              </a:gs>
              <a:gs pos="44000">
                <a:schemeClr val="accent1">
                  <a:lumMod val="20000"/>
                  <a:lumOff val="80000"/>
                </a:schemeClr>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4" name="money_245867">
            <a:extLst>
              <a:ext uri="{FF2B5EF4-FFF2-40B4-BE49-F238E27FC236}">
                <a16:creationId xmlns:a16="http://schemas.microsoft.com/office/drawing/2014/main" id="{AA23FF23-F0C1-469D-BAC7-83066894A435}"/>
              </a:ext>
            </a:extLst>
          </p:cNvPr>
          <p:cNvSpPr/>
          <p:nvPr/>
        </p:nvSpPr>
        <p:spPr>
          <a:xfrm>
            <a:off x="4484895"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文本框 34">
            <a:extLst>
              <a:ext uri="{FF2B5EF4-FFF2-40B4-BE49-F238E27FC236}">
                <a16:creationId xmlns:a16="http://schemas.microsoft.com/office/drawing/2014/main" id="{ADDF0D05-EF26-4327-8D14-B28E9555588C}"/>
              </a:ext>
            </a:extLst>
          </p:cNvPr>
          <p:cNvSpPr txBox="1"/>
          <p:nvPr/>
        </p:nvSpPr>
        <p:spPr>
          <a:xfrm>
            <a:off x="452730"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36" name="文本框 35">
            <a:extLst>
              <a:ext uri="{FF2B5EF4-FFF2-40B4-BE49-F238E27FC236}">
                <a16:creationId xmlns:a16="http://schemas.microsoft.com/office/drawing/2014/main" id="{6498D3B5-4ACC-427B-9707-61CBE36B2BF4}"/>
              </a:ext>
            </a:extLst>
          </p:cNvPr>
          <p:cNvSpPr txBox="1"/>
          <p:nvPr/>
        </p:nvSpPr>
        <p:spPr>
          <a:xfrm>
            <a:off x="362234"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7" name="文本框 36">
            <a:extLst>
              <a:ext uri="{FF2B5EF4-FFF2-40B4-BE49-F238E27FC236}">
                <a16:creationId xmlns:a16="http://schemas.microsoft.com/office/drawing/2014/main" id="{25F4A4E9-5890-4A50-83C2-2ABD936ECA7A}"/>
              </a:ext>
            </a:extLst>
          </p:cNvPr>
          <p:cNvSpPr txBox="1"/>
          <p:nvPr/>
        </p:nvSpPr>
        <p:spPr>
          <a:xfrm>
            <a:off x="2533490" y="4979965"/>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38" name="文本框 37">
            <a:extLst>
              <a:ext uri="{FF2B5EF4-FFF2-40B4-BE49-F238E27FC236}">
                <a16:creationId xmlns:a16="http://schemas.microsoft.com/office/drawing/2014/main" id="{71AFE12C-3F09-46C1-8D0A-69C5A969955D}"/>
              </a:ext>
            </a:extLst>
          </p:cNvPr>
          <p:cNvSpPr txBox="1"/>
          <p:nvPr/>
        </p:nvSpPr>
        <p:spPr>
          <a:xfrm>
            <a:off x="2442994" y="5355072"/>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9" name="文本框 38">
            <a:extLst>
              <a:ext uri="{FF2B5EF4-FFF2-40B4-BE49-F238E27FC236}">
                <a16:creationId xmlns:a16="http://schemas.microsoft.com/office/drawing/2014/main" id="{4AB8F29A-EB21-4599-8817-0311539BC370}"/>
              </a:ext>
            </a:extLst>
          </p:cNvPr>
          <p:cNvSpPr txBox="1"/>
          <p:nvPr/>
        </p:nvSpPr>
        <p:spPr>
          <a:xfrm>
            <a:off x="4434095" y="3687367"/>
            <a:ext cx="1564553" cy="369332"/>
          </a:xfrm>
          <a:prstGeom prst="rect">
            <a:avLst/>
          </a:prstGeom>
          <a:noFill/>
        </p:spPr>
        <p:txBody>
          <a:bodyPr wrap="square" rtlCol="0">
            <a:spAutoFit/>
          </a:bodyPr>
          <a:lstStyle/>
          <a:p>
            <a:pPr algn="ctr"/>
            <a:r>
              <a:rPr lang="en-US" altLang="zh-CN"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方法三</a:t>
            </a:r>
          </a:p>
        </p:txBody>
      </p:sp>
      <p:sp>
        <p:nvSpPr>
          <p:cNvPr id="40" name="文本框 39">
            <a:extLst>
              <a:ext uri="{FF2B5EF4-FFF2-40B4-BE49-F238E27FC236}">
                <a16:creationId xmlns:a16="http://schemas.microsoft.com/office/drawing/2014/main" id="{C7F73DF4-10F2-44ED-A5A3-2A7C5B2571C2}"/>
              </a:ext>
            </a:extLst>
          </p:cNvPr>
          <p:cNvSpPr txBox="1"/>
          <p:nvPr/>
        </p:nvSpPr>
        <p:spPr>
          <a:xfrm>
            <a:off x="4343599" y="4062474"/>
            <a:ext cx="1745545" cy="584775"/>
          </a:xfrm>
          <a:prstGeom prst="rect">
            <a:avLst/>
          </a:prstGeom>
          <a:noFill/>
        </p:spPr>
        <p:txBody>
          <a:bodyPr wrap="square" rtlCol="0">
            <a:spAutoFit/>
          </a:bodyPr>
          <a:lstStyle/>
          <a:p>
            <a:pPr algn="ctr"/>
            <a:r>
              <a:rPr lang="zh-CN" altLang="en-US" sz="16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pic>
        <p:nvPicPr>
          <p:cNvPr id="41" name="图片 40">
            <a:extLst>
              <a:ext uri="{FF2B5EF4-FFF2-40B4-BE49-F238E27FC236}">
                <a16:creationId xmlns:a16="http://schemas.microsoft.com/office/drawing/2014/main" id="{617BE0B9-6243-4C2B-8C85-9E1CB27A94A1}"/>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43" name="椭圆 42">
            <a:extLst>
              <a:ext uri="{FF2B5EF4-FFF2-40B4-BE49-F238E27FC236}">
                <a16:creationId xmlns:a16="http://schemas.microsoft.com/office/drawing/2014/main" id="{BA89C953-C919-48EB-B7C5-475BB43840C1}"/>
              </a:ext>
            </a:extLst>
          </p:cNvPr>
          <p:cNvSpPr/>
          <p:nvPr/>
        </p:nvSpPr>
        <p:spPr>
          <a:xfrm>
            <a:off x="8088260" y="2381045"/>
            <a:ext cx="1624332" cy="1624332"/>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26CB2641-6A6F-499C-8AD8-63E50FE70542}"/>
              </a:ext>
            </a:extLst>
          </p:cNvPr>
          <p:cNvSpPr txBox="1"/>
          <p:nvPr/>
        </p:nvSpPr>
        <p:spPr>
          <a:xfrm>
            <a:off x="7657684" y="2846109"/>
            <a:ext cx="2516880" cy="707886"/>
          </a:xfrm>
          <a:prstGeom prst="rect">
            <a:avLst/>
          </a:prstGeom>
          <a:noFill/>
        </p:spPr>
        <p:txBody>
          <a:bodyPr wrap="square" rtlCol="0">
            <a:spAutoFit/>
          </a:bodyPr>
          <a:lstStyle/>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问题</a:t>
            </a:r>
            <a:endParaRPr lang="en-US" altLang="zh-CN"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pPr algn="ctr"/>
            <a:r>
              <a:rPr lang="zh-CN" altLang="en-US" sz="2000" dirty="0">
                <a:gradFill>
                  <a:gsLst>
                    <a:gs pos="10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研究方法</a:t>
            </a:r>
          </a:p>
        </p:txBody>
      </p:sp>
      <p:sp>
        <p:nvSpPr>
          <p:cNvPr id="45" name="椭圆 44">
            <a:extLst>
              <a:ext uri="{FF2B5EF4-FFF2-40B4-BE49-F238E27FC236}">
                <a16:creationId xmlns:a16="http://schemas.microsoft.com/office/drawing/2014/main" id="{35136159-7414-4774-9044-A2DDF6DD1903}"/>
              </a:ext>
            </a:extLst>
          </p:cNvPr>
          <p:cNvSpPr/>
          <p:nvPr/>
        </p:nvSpPr>
        <p:spPr>
          <a:xfrm>
            <a:off x="7555622" y="1848407"/>
            <a:ext cx="2689608" cy="2689608"/>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a:extLst>
              <a:ext uri="{FF2B5EF4-FFF2-40B4-BE49-F238E27FC236}">
                <a16:creationId xmlns:a16="http://schemas.microsoft.com/office/drawing/2014/main" id="{4EB7EA02-12B0-4229-A547-5E061D5992E6}"/>
              </a:ext>
            </a:extLst>
          </p:cNvPr>
          <p:cNvSpPr/>
          <p:nvPr/>
        </p:nvSpPr>
        <p:spPr>
          <a:xfrm>
            <a:off x="7182287" y="2826858"/>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7" name="money_245867">
            <a:extLst>
              <a:ext uri="{FF2B5EF4-FFF2-40B4-BE49-F238E27FC236}">
                <a16:creationId xmlns:a16="http://schemas.microsoft.com/office/drawing/2014/main" id="{C311F0C9-8D9C-44DE-BEB6-F8458543CE94}"/>
              </a:ext>
            </a:extLst>
          </p:cNvPr>
          <p:cNvSpPr/>
          <p:nvPr/>
        </p:nvSpPr>
        <p:spPr>
          <a:xfrm>
            <a:off x="7342298" y="2991850"/>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椭圆 47">
            <a:extLst>
              <a:ext uri="{FF2B5EF4-FFF2-40B4-BE49-F238E27FC236}">
                <a16:creationId xmlns:a16="http://schemas.microsoft.com/office/drawing/2014/main" id="{549C2700-F825-41BA-8130-E752039F1FD8}"/>
              </a:ext>
            </a:extLst>
          </p:cNvPr>
          <p:cNvSpPr/>
          <p:nvPr/>
        </p:nvSpPr>
        <p:spPr>
          <a:xfrm>
            <a:off x="8576558" y="4193719"/>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9" name="money_245867">
            <a:extLst>
              <a:ext uri="{FF2B5EF4-FFF2-40B4-BE49-F238E27FC236}">
                <a16:creationId xmlns:a16="http://schemas.microsoft.com/office/drawing/2014/main" id="{1BED4E48-B3A3-49D1-AF21-3D57FAF534A2}"/>
              </a:ext>
            </a:extLst>
          </p:cNvPr>
          <p:cNvSpPr/>
          <p:nvPr/>
        </p:nvSpPr>
        <p:spPr>
          <a:xfrm>
            <a:off x="8736569" y="4358711"/>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椭圆 49">
            <a:extLst>
              <a:ext uri="{FF2B5EF4-FFF2-40B4-BE49-F238E27FC236}">
                <a16:creationId xmlns:a16="http://schemas.microsoft.com/office/drawing/2014/main" id="{226F9F7A-7BE3-4240-B4AB-B561C67B164C}"/>
              </a:ext>
            </a:extLst>
          </p:cNvPr>
          <p:cNvSpPr/>
          <p:nvPr/>
        </p:nvSpPr>
        <p:spPr>
          <a:xfrm>
            <a:off x="9939433" y="2826132"/>
            <a:ext cx="688592" cy="68859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51" name="money_245867">
            <a:extLst>
              <a:ext uri="{FF2B5EF4-FFF2-40B4-BE49-F238E27FC236}">
                <a16:creationId xmlns:a16="http://schemas.microsoft.com/office/drawing/2014/main" id="{A438F94F-FCE6-44A6-A3B4-5713EED43EDF}"/>
              </a:ext>
            </a:extLst>
          </p:cNvPr>
          <p:cNvSpPr/>
          <p:nvPr/>
        </p:nvSpPr>
        <p:spPr>
          <a:xfrm>
            <a:off x="10099444" y="2991124"/>
            <a:ext cx="359110" cy="358608"/>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文本框 51">
            <a:extLst>
              <a:ext uri="{FF2B5EF4-FFF2-40B4-BE49-F238E27FC236}">
                <a16:creationId xmlns:a16="http://schemas.microsoft.com/office/drawing/2014/main" id="{23F0A1CF-E52F-4563-89BD-55C770A753DA}"/>
              </a:ext>
            </a:extLst>
          </p:cNvPr>
          <p:cNvSpPr txBox="1"/>
          <p:nvPr/>
        </p:nvSpPr>
        <p:spPr>
          <a:xfrm>
            <a:off x="6067279" y="3687367"/>
            <a:ext cx="1564553" cy="369332"/>
          </a:xfrm>
          <a:prstGeom prst="rect">
            <a:avLst/>
          </a:prstGeom>
          <a:noFill/>
        </p:spPr>
        <p:txBody>
          <a:bodyPr wrap="square" rtlCol="0">
            <a:spAutoFit/>
          </a:bodyPr>
          <a:lstStyle/>
          <a:p>
            <a:pPr algn="ct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方法一</a:t>
            </a:r>
          </a:p>
        </p:txBody>
      </p:sp>
      <p:sp>
        <p:nvSpPr>
          <p:cNvPr id="53" name="文本框 52">
            <a:extLst>
              <a:ext uri="{FF2B5EF4-FFF2-40B4-BE49-F238E27FC236}">
                <a16:creationId xmlns:a16="http://schemas.microsoft.com/office/drawing/2014/main" id="{2000A6BB-56FB-492C-9A01-7EB460871A01}"/>
              </a:ext>
            </a:extLst>
          </p:cNvPr>
          <p:cNvSpPr txBox="1"/>
          <p:nvPr/>
        </p:nvSpPr>
        <p:spPr>
          <a:xfrm>
            <a:off x="5976783" y="4062474"/>
            <a:ext cx="1745545" cy="584775"/>
          </a:xfrm>
          <a:prstGeom prst="rect">
            <a:avLst/>
          </a:prstGeom>
          <a:noFill/>
        </p:spPr>
        <p:txBody>
          <a:bodyPr wrap="square" rtlCol="0">
            <a:spAutoFit/>
          </a:bodyPr>
          <a:lstStyle/>
          <a:p>
            <a:pPr algn="ct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4" name="文本框 53">
            <a:extLst>
              <a:ext uri="{FF2B5EF4-FFF2-40B4-BE49-F238E27FC236}">
                <a16:creationId xmlns:a16="http://schemas.microsoft.com/office/drawing/2014/main" id="{92869CE4-6B66-4D16-94DD-67ECB0FCB409}"/>
              </a:ext>
            </a:extLst>
          </p:cNvPr>
          <p:cNvSpPr txBox="1"/>
          <p:nvPr/>
        </p:nvSpPr>
        <p:spPr>
          <a:xfrm>
            <a:off x="8148039" y="4979965"/>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方法二</a:t>
            </a:r>
          </a:p>
        </p:txBody>
      </p:sp>
      <p:sp>
        <p:nvSpPr>
          <p:cNvPr id="55" name="文本框 54">
            <a:extLst>
              <a:ext uri="{FF2B5EF4-FFF2-40B4-BE49-F238E27FC236}">
                <a16:creationId xmlns:a16="http://schemas.microsoft.com/office/drawing/2014/main" id="{C82E4016-F9FF-4028-AAFD-8C1EAF67B8C8}"/>
              </a:ext>
            </a:extLst>
          </p:cNvPr>
          <p:cNvSpPr txBox="1"/>
          <p:nvPr/>
        </p:nvSpPr>
        <p:spPr>
          <a:xfrm>
            <a:off x="8057543" y="5355072"/>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56" name="文本框 55">
            <a:extLst>
              <a:ext uri="{FF2B5EF4-FFF2-40B4-BE49-F238E27FC236}">
                <a16:creationId xmlns:a16="http://schemas.microsoft.com/office/drawing/2014/main" id="{00493515-46FC-4CDD-BC58-FED983C86A4B}"/>
              </a:ext>
            </a:extLst>
          </p:cNvPr>
          <p:cNvSpPr txBox="1"/>
          <p:nvPr/>
        </p:nvSpPr>
        <p:spPr>
          <a:xfrm>
            <a:off x="10048644" y="3687367"/>
            <a:ext cx="1564553" cy="369332"/>
          </a:xfrm>
          <a:prstGeom prst="rect">
            <a:avLst/>
          </a:prstGeom>
          <a:noFill/>
        </p:spPr>
        <p:txBody>
          <a:bodyPr wrap="square" rtlCol="0">
            <a:spAutoFit/>
          </a:bodyPr>
          <a:lstStyle/>
          <a:p>
            <a:pPr algn="ct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方三</a:t>
            </a:r>
          </a:p>
        </p:txBody>
      </p:sp>
      <p:sp>
        <p:nvSpPr>
          <p:cNvPr id="57" name="文本框 56">
            <a:extLst>
              <a:ext uri="{FF2B5EF4-FFF2-40B4-BE49-F238E27FC236}">
                <a16:creationId xmlns:a16="http://schemas.microsoft.com/office/drawing/2014/main" id="{163E73A1-9CDB-4CD9-9F16-8C4229D37D13}"/>
              </a:ext>
            </a:extLst>
          </p:cNvPr>
          <p:cNvSpPr txBox="1"/>
          <p:nvPr/>
        </p:nvSpPr>
        <p:spPr>
          <a:xfrm>
            <a:off x="9958148" y="4062474"/>
            <a:ext cx="1745545" cy="584775"/>
          </a:xfrm>
          <a:prstGeom prst="rect">
            <a:avLst/>
          </a:prstGeom>
          <a:noFill/>
        </p:spPr>
        <p:txBody>
          <a:bodyPr wrap="square" rtlCol="0">
            <a:spAutoFit/>
          </a:bodyPr>
          <a:lstStyle/>
          <a:p>
            <a:pPr algn="ctr"/>
            <a:r>
              <a:rPr lang="zh-CN" altLang="en-US" sz="1600"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Tree>
    <p:extLst>
      <p:ext uri="{BB962C8B-B14F-4D97-AF65-F5344CB8AC3E}">
        <p14:creationId xmlns:p14="http://schemas.microsoft.com/office/powerpoint/2010/main" val="10235640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6755C8A4-F1A2-499C-BFB8-6600EFAFB4A1}"/>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椭圆 7">
            <a:extLst>
              <a:ext uri="{FF2B5EF4-FFF2-40B4-BE49-F238E27FC236}">
                <a16:creationId xmlns:a16="http://schemas.microsoft.com/office/drawing/2014/main" id="{70ED6CA1-ECD8-49B4-BA4D-688DB543BB0B}"/>
              </a:ext>
            </a:extLst>
          </p:cNvPr>
          <p:cNvSpPr/>
          <p:nvPr/>
        </p:nvSpPr>
        <p:spPr>
          <a:xfrm>
            <a:off x="2171800" y="1255912"/>
            <a:ext cx="4346174" cy="4346174"/>
          </a:xfrm>
          <a:prstGeom prst="ellipse">
            <a:avLst/>
          </a:prstGeom>
          <a:noFill/>
          <a:ln>
            <a:gradFill flip="none" rotWithShape="1">
              <a:gsLst>
                <a:gs pos="0">
                  <a:schemeClr val="accent1">
                    <a:lumMod val="45000"/>
                    <a:lumOff val="55000"/>
                    <a:alpha val="0"/>
                  </a:schemeClr>
                </a:gs>
                <a:gs pos="100000">
                  <a:schemeClr val="accent1"/>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a:extLst>
              <a:ext uri="{FF2B5EF4-FFF2-40B4-BE49-F238E27FC236}">
                <a16:creationId xmlns:a16="http://schemas.microsoft.com/office/drawing/2014/main" id="{500F1E2C-F655-4C36-BC7F-C63B15622474}"/>
              </a:ext>
            </a:extLst>
          </p:cNvPr>
          <p:cNvSpPr/>
          <p:nvPr/>
        </p:nvSpPr>
        <p:spPr>
          <a:xfrm>
            <a:off x="5954313" y="1544767"/>
            <a:ext cx="3768465" cy="3768465"/>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23" name="椭圆 22">
            <a:extLst>
              <a:ext uri="{FF2B5EF4-FFF2-40B4-BE49-F238E27FC236}">
                <a16:creationId xmlns:a16="http://schemas.microsoft.com/office/drawing/2014/main" id="{C9C558EC-F449-4DFB-BF4B-8857B2868843}"/>
              </a:ext>
            </a:extLst>
          </p:cNvPr>
          <p:cNvSpPr/>
          <p:nvPr/>
        </p:nvSpPr>
        <p:spPr>
          <a:xfrm>
            <a:off x="5665458" y="1255912"/>
            <a:ext cx="4346174" cy="4346174"/>
          </a:xfrm>
          <a:prstGeom prst="ellipse">
            <a:avLst/>
          </a:prstGeom>
          <a:noFill/>
          <a:ln>
            <a:gradFill flip="none" rotWithShape="1">
              <a:gsLst>
                <a:gs pos="0">
                  <a:schemeClr val="bg1">
                    <a:lumMod val="95000"/>
                    <a:alpha val="0"/>
                  </a:schemeClr>
                </a:gs>
                <a:gs pos="58000">
                  <a:schemeClr val="bg1">
                    <a:lumMod val="5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FE8CCFAA-E025-47E8-A1F2-1C7CE2273117}"/>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38EE3810-F6A9-4DE6-9792-EF3BBD3D4B8B}"/>
              </a:ext>
            </a:extLst>
          </p:cNvPr>
          <p:cNvSpPr txBox="1"/>
          <p:nvPr/>
        </p:nvSpPr>
        <p:spPr>
          <a:xfrm>
            <a:off x="958999" y="311843"/>
            <a:ext cx="194796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对比关系页</a:t>
            </a:r>
          </a:p>
        </p:txBody>
      </p:sp>
      <p:pic>
        <p:nvPicPr>
          <p:cNvPr id="4" name="图片 3">
            <a:extLst>
              <a:ext uri="{FF2B5EF4-FFF2-40B4-BE49-F238E27FC236}">
                <a16:creationId xmlns:a16="http://schemas.microsoft.com/office/drawing/2014/main" id="{7CD7DBE7-1979-4201-A328-32AEB1C0F280}"/>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656709" y="271344"/>
            <a:ext cx="1779496" cy="529554"/>
          </a:xfrm>
          <a:prstGeom prst="rect">
            <a:avLst/>
          </a:prstGeom>
        </p:spPr>
      </p:pic>
      <p:sp>
        <p:nvSpPr>
          <p:cNvPr id="6" name="椭圆 5">
            <a:extLst>
              <a:ext uri="{FF2B5EF4-FFF2-40B4-BE49-F238E27FC236}">
                <a16:creationId xmlns:a16="http://schemas.microsoft.com/office/drawing/2014/main" id="{F79D532B-0274-4305-9DD6-C2E22B5E932F}"/>
              </a:ext>
            </a:extLst>
          </p:cNvPr>
          <p:cNvSpPr/>
          <p:nvPr/>
        </p:nvSpPr>
        <p:spPr>
          <a:xfrm>
            <a:off x="2460655" y="1544767"/>
            <a:ext cx="3768465" cy="3768465"/>
          </a:xfrm>
          <a:prstGeom prst="ellipse">
            <a:avLst/>
          </a:prstGeom>
          <a:gradFill flip="none" rotWithShape="1">
            <a:gsLst>
              <a:gs pos="0">
                <a:schemeClr val="accent1">
                  <a:lumMod val="20000"/>
                  <a:lumOff val="80000"/>
                </a:schemeClr>
              </a:gs>
              <a:gs pos="56000">
                <a:schemeClr val="accent1"/>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35" name="文本框 34">
            <a:extLst>
              <a:ext uri="{FF2B5EF4-FFF2-40B4-BE49-F238E27FC236}">
                <a16:creationId xmlns:a16="http://schemas.microsoft.com/office/drawing/2014/main" id="{7E1E6ABE-C4A7-4EC4-8672-FFDBBE3D30A6}"/>
              </a:ext>
            </a:extLst>
          </p:cNvPr>
          <p:cNvSpPr txBox="1"/>
          <p:nvPr/>
        </p:nvSpPr>
        <p:spPr>
          <a:xfrm>
            <a:off x="333166" y="2962210"/>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39" name="椭圆 38">
            <a:extLst>
              <a:ext uri="{FF2B5EF4-FFF2-40B4-BE49-F238E27FC236}">
                <a16:creationId xmlns:a16="http://schemas.microsoft.com/office/drawing/2014/main" id="{9643F487-5B7D-4E8D-98B3-80EEC8B158B9}"/>
              </a:ext>
            </a:extLst>
          </p:cNvPr>
          <p:cNvSpPr/>
          <p:nvPr/>
        </p:nvSpPr>
        <p:spPr>
          <a:xfrm flipH="1">
            <a:off x="9339167" y="1777541"/>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0" name="文本框 39">
            <a:extLst>
              <a:ext uri="{FF2B5EF4-FFF2-40B4-BE49-F238E27FC236}">
                <a16:creationId xmlns:a16="http://schemas.microsoft.com/office/drawing/2014/main" id="{61AFF09C-C0C1-4539-8ADB-6EC349CE761D}"/>
              </a:ext>
            </a:extLst>
          </p:cNvPr>
          <p:cNvSpPr txBox="1"/>
          <p:nvPr/>
        </p:nvSpPr>
        <p:spPr>
          <a:xfrm flipH="1">
            <a:off x="9709141" y="1433895"/>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01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41" name="文本框 40">
            <a:extLst>
              <a:ext uri="{FF2B5EF4-FFF2-40B4-BE49-F238E27FC236}">
                <a16:creationId xmlns:a16="http://schemas.microsoft.com/office/drawing/2014/main" id="{0D819B0B-E75A-4486-BF46-592656D23937}"/>
              </a:ext>
            </a:extLst>
          </p:cNvPr>
          <p:cNvSpPr txBox="1"/>
          <p:nvPr/>
        </p:nvSpPr>
        <p:spPr>
          <a:xfrm flipH="1">
            <a:off x="9618645" y="1809002"/>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2" name="椭圆 41">
            <a:extLst>
              <a:ext uri="{FF2B5EF4-FFF2-40B4-BE49-F238E27FC236}">
                <a16:creationId xmlns:a16="http://schemas.microsoft.com/office/drawing/2014/main" id="{38CFE489-F97E-44E2-A44C-00EDB8693D12}"/>
              </a:ext>
            </a:extLst>
          </p:cNvPr>
          <p:cNvSpPr/>
          <p:nvPr/>
        </p:nvSpPr>
        <p:spPr>
          <a:xfrm flipH="1">
            <a:off x="9339167" y="4816264"/>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3" name="椭圆 42">
            <a:extLst>
              <a:ext uri="{FF2B5EF4-FFF2-40B4-BE49-F238E27FC236}">
                <a16:creationId xmlns:a16="http://schemas.microsoft.com/office/drawing/2014/main" id="{940D102B-1674-42BA-9102-374F8DEF9A0F}"/>
              </a:ext>
            </a:extLst>
          </p:cNvPr>
          <p:cNvSpPr/>
          <p:nvPr/>
        </p:nvSpPr>
        <p:spPr>
          <a:xfrm flipH="1">
            <a:off x="9968590" y="3321973"/>
            <a:ext cx="180000" cy="180000"/>
          </a:xfrm>
          <a:prstGeom prst="ellipse">
            <a:avLst/>
          </a:prstGeom>
          <a:gradFill flip="none" rotWithShape="1">
            <a:gsLst>
              <a:gs pos="3000">
                <a:schemeClr val="bg1"/>
              </a:gs>
              <a:gs pos="90000">
                <a:schemeClr val="bg1">
                  <a:lumMod val="85000"/>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ea typeface="OPPOSans M" panose="00020600040101010101" pitchFamily="18" charset="-122"/>
            </a:endParaRPr>
          </a:p>
        </p:txBody>
      </p:sp>
      <p:sp>
        <p:nvSpPr>
          <p:cNvPr id="44" name="文本框 43">
            <a:extLst>
              <a:ext uri="{FF2B5EF4-FFF2-40B4-BE49-F238E27FC236}">
                <a16:creationId xmlns:a16="http://schemas.microsoft.com/office/drawing/2014/main" id="{DA17C0B5-59DB-456C-9006-96F40EB457E6}"/>
              </a:ext>
            </a:extLst>
          </p:cNvPr>
          <p:cNvSpPr txBox="1"/>
          <p:nvPr/>
        </p:nvSpPr>
        <p:spPr>
          <a:xfrm flipH="1">
            <a:off x="9709141" y="4717319"/>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03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45" name="文本框 44">
            <a:extLst>
              <a:ext uri="{FF2B5EF4-FFF2-40B4-BE49-F238E27FC236}">
                <a16:creationId xmlns:a16="http://schemas.microsoft.com/office/drawing/2014/main" id="{A47C8D9C-BCBC-4568-8220-C52FBF68BBE2}"/>
              </a:ext>
            </a:extLst>
          </p:cNvPr>
          <p:cNvSpPr txBox="1"/>
          <p:nvPr/>
        </p:nvSpPr>
        <p:spPr>
          <a:xfrm flipH="1">
            <a:off x="9618645" y="5092426"/>
            <a:ext cx="1745545"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6" name="文本框 45">
            <a:extLst>
              <a:ext uri="{FF2B5EF4-FFF2-40B4-BE49-F238E27FC236}">
                <a16:creationId xmlns:a16="http://schemas.microsoft.com/office/drawing/2014/main" id="{AF302249-287B-4044-83DB-DECF51719CC3}"/>
              </a:ext>
            </a:extLst>
          </p:cNvPr>
          <p:cNvSpPr txBox="1"/>
          <p:nvPr/>
        </p:nvSpPr>
        <p:spPr>
          <a:xfrm flipH="1">
            <a:off x="10242075" y="3337317"/>
            <a:ext cx="1564553" cy="584775"/>
          </a:xfrm>
          <a:prstGeom prst="rect">
            <a:avLst/>
          </a:prstGeom>
          <a:noFill/>
        </p:spPr>
        <p:txBody>
          <a:bodyPr wrap="square" rtlCol="0">
            <a:spAutoFit/>
          </a:bodyPr>
          <a:lstStyle/>
          <a:p>
            <a:r>
              <a:rPr lang="zh-CN" altLang="en-US" sz="1600"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4" name="椭圆 23">
            <a:extLst>
              <a:ext uri="{FF2B5EF4-FFF2-40B4-BE49-F238E27FC236}">
                <a16:creationId xmlns:a16="http://schemas.microsoft.com/office/drawing/2014/main" id="{21E8A02E-C492-4C8E-8B41-8C36E03B9D7F}"/>
              </a:ext>
            </a:extLst>
          </p:cNvPr>
          <p:cNvSpPr/>
          <p:nvPr/>
        </p:nvSpPr>
        <p:spPr>
          <a:xfrm>
            <a:off x="2711123" y="1777541"/>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5" name="文本框 24">
            <a:extLst>
              <a:ext uri="{FF2B5EF4-FFF2-40B4-BE49-F238E27FC236}">
                <a16:creationId xmlns:a16="http://schemas.microsoft.com/office/drawing/2014/main" id="{61A777C0-3E4A-4A41-B2BC-55D9BCD85708}"/>
              </a:ext>
            </a:extLst>
          </p:cNvPr>
          <p:cNvSpPr txBox="1"/>
          <p:nvPr/>
        </p:nvSpPr>
        <p:spPr>
          <a:xfrm>
            <a:off x="956596" y="1433895"/>
            <a:ext cx="1564553" cy="369332"/>
          </a:xfrm>
          <a:prstGeom prst="rect">
            <a:avLst/>
          </a:prstGeom>
          <a:noFill/>
        </p:spPr>
        <p:txBody>
          <a:bodyPr wrap="square" rtlCol="0">
            <a:spAutoFit/>
          </a:bodyPr>
          <a:lstStyle/>
          <a:p>
            <a:pPr algn="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26" name="文本框 25">
            <a:extLst>
              <a:ext uri="{FF2B5EF4-FFF2-40B4-BE49-F238E27FC236}">
                <a16:creationId xmlns:a16="http://schemas.microsoft.com/office/drawing/2014/main" id="{9D73E031-D564-4848-84B8-2C91F33A0911}"/>
              </a:ext>
            </a:extLst>
          </p:cNvPr>
          <p:cNvSpPr txBox="1"/>
          <p:nvPr/>
        </p:nvSpPr>
        <p:spPr>
          <a:xfrm>
            <a:off x="866100" y="1809002"/>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27" name="椭圆 26">
            <a:extLst>
              <a:ext uri="{FF2B5EF4-FFF2-40B4-BE49-F238E27FC236}">
                <a16:creationId xmlns:a16="http://schemas.microsoft.com/office/drawing/2014/main" id="{C35C9B0B-55CE-41E2-8446-3B4B226141F8}"/>
              </a:ext>
            </a:extLst>
          </p:cNvPr>
          <p:cNvSpPr/>
          <p:nvPr/>
        </p:nvSpPr>
        <p:spPr>
          <a:xfrm>
            <a:off x="2711123" y="4816264"/>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8" name="椭圆 27">
            <a:extLst>
              <a:ext uri="{FF2B5EF4-FFF2-40B4-BE49-F238E27FC236}">
                <a16:creationId xmlns:a16="http://schemas.microsoft.com/office/drawing/2014/main" id="{FB811966-399D-4B0B-B158-C9D1ADCA6CD2}"/>
              </a:ext>
            </a:extLst>
          </p:cNvPr>
          <p:cNvSpPr/>
          <p:nvPr/>
        </p:nvSpPr>
        <p:spPr>
          <a:xfrm>
            <a:off x="2081700" y="3321973"/>
            <a:ext cx="180000" cy="180000"/>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3" name="文本框 32">
            <a:extLst>
              <a:ext uri="{FF2B5EF4-FFF2-40B4-BE49-F238E27FC236}">
                <a16:creationId xmlns:a16="http://schemas.microsoft.com/office/drawing/2014/main" id="{1DFF1E76-D02E-408F-84A2-D73280880D69}"/>
              </a:ext>
            </a:extLst>
          </p:cNvPr>
          <p:cNvSpPr txBox="1"/>
          <p:nvPr/>
        </p:nvSpPr>
        <p:spPr>
          <a:xfrm>
            <a:off x="956596" y="4717319"/>
            <a:ext cx="1564553" cy="369332"/>
          </a:xfrm>
          <a:prstGeom prst="rect">
            <a:avLst/>
          </a:prstGeom>
          <a:noFill/>
        </p:spPr>
        <p:txBody>
          <a:bodyPr wrap="square" rtlCol="0">
            <a:spAutoFit/>
          </a:bodyPr>
          <a:lstStyle/>
          <a:p>
            <a:pPr algn="r"/>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 </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标题三</a:t>
            </a:r>
          </a:p>
        </p:txBody>
      </p:sp>
      <p:sp>
        <p:nvSpPr>
          <p:cNvPr id="34" name="文本框 33">
            <a:extLst>
              <a:ext uri="{FF2B5EF4-FFF2-40B4-BE49-F238E27FC236}">
                <a16:creationId xmlns:a16="http://schemas.microsoft.com/office/drawing/2014/main" id="{C363F953-285F-469F-A027-C55142BC8859}"/>
              </a:ext>
            </a:extLst>
          </p:cNvPr>
          <p:cNvSpPr txBox="1"/>
          <p:nvPr/>
        </p:nvSpPr>
        <p:spPr>
          <a:xfrm>
            <a:off x="866100" y="5092426"/>
            <a:ext cx="1745545"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36" name="文本框 35">
            <a:extLst>
              <a:ext uri="{FF2B5EF4-FFF2-40B4-BE49-F238E27FC236}">
                <a16:creationId xmlns:a16="http://schemas.microsoft.com/office/drawing/2014/main" id="{58EF0BD0-9257-43FE-91B8-1EB0B25DB7A1}"/>
              </a:ext>
            </a:extLst>
          </p:cNvPr>
          <p:cNvSpPr txBox="1"/>
          <p:nvPr/>
        </p:nvSpPr>
        <p:spPr>
          <a:xfrm>
            <a:off x="423662" y="3337317"/>
            <a:ext cx="1564553" cy="584775"/>
          </a:xfrm>
          <a:prstGeom prst="rect">
            <a:avLst/>
          </a:prstGeom>
          <a:noFill/>
        </p:spPr>
        <p:txBody>
          <a:bodyPr wrap="square" rtlCol="0">
            <a:spAutoFit/>
          </a:bodyPr>
          <a:lstStyle/>
          <a:p>
            <a:pPr algn="r"/>
            <a:r>
              <a:rPr lang="zh-CN" altLang="en-US" sz="1600" dirty="0">
                <a:latin typeface="OPPOSans M" panose="00020600040101010101" pitchFamily="18" charset="-122"/>
                <a:ea typeface="OPPOSans M" panose="00020600040101010101" pitchFamily="18" charset="-122"/>
                <a:cs typeface="OPPOSans M" panose="00020600040101010101" pitchFamily="18" charset="-122"/>
              </a:rPr>
              <a:t>请输入正文简要归纳内容</a:t>
            </a:r>
          </a:p>
        </p:txBody>
      </p:sp>
      <p:sp>
        <p:nvSpPr>
          <p:cNvPr id="47" name="文本框 46">
            <a:extLst>
              <a:ext uri="{FF2B5EF4-FFF2-40B4-BE49-F238E27FC236}">
                <a16:creationId xmlns:a16="http://schemas.microsoft.com/office/drawing/2014/main" id="{76B69D90-9DE7-41F6-86B9-0E3A9015E550}"/>
              </a:ext>
            </a:extLst>
          </p:cNvPr>
          <p:cNvSpPr txBox="1"/>
          <p:nvPr/>
        </p:nvSpPr>
        <p:spPr>
          <a:xfrm>
            <a:off x="10242075" y="2962210"/>
            <a:ext cx="1564553" cy="369332"/>
          </a:xfrm>
          <a:prstGeom prst="rect">
            <a:avLst/>
          </a:prstGeom>
          <a:noFill/>
        </p:spPr>
        <p:txBody>
          <a:bodyPr wrap="square" rtlCol="0">
            <a:spAutoFit/>
          </a:bodyPr>
          <a:lstStyle/>
          <a:p>
            <a:r>
              <a:rPr lang="en-US" altLang="zh-CN"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02 </a:t>
            </a:r>
            <a:r>
              <a:rPr lang="zh-CN" altLang="en-US" b="1" dirty="0">
                <a:solidFill>
                  <a:schemeClr val="bg2">
                    <a:lumMod val="25000"/>
                  </a:schemeClr>
                </a:solidFill>
                <a:latin typeface="OPPOSans M" panose="00020600040101010101" pitchFamily="18" charset="-122"/>
                <a:ea typeface="OPPOSans M" panose="00020600040101010101" pitchFamily="18" charset="-122"/>
                <a:cs typeface="OPPOSans M" panose="00020600040101010101" pitchFamily="18" charset="-122"/>
              </a:rPr>
              <a:t>标题一</a:t>
            </a:r>
          </a:p>
        </p:txBody>
      </p:sp>
      <p:sp>
        <p:nvSpPr>
          <p:cNvPr id="5" name="文本框 4">
            <a:extLst>
              <a:ext uri="{FF2B5EF4-FFF2-40B4-BE49-F238E27FC236}">
                <a16:creationId xmlns:a16="http://schemas.microsoft.com/office/drawing/2014/main" id="{5772B3F4-BD09-4145-BB33-44A1B8049F95}"/>
              </a:ext>
            </a:extLst>
          </p:cNvPr>
          <p:cNvSpPr txBox="1"/>
          <p:nvPr/>
        </p:nvSpPr>
        <p:spPr>
          <a:xfrm>
            <a:off x="3317788" y="2930693"/>
            <a:ext cx="1999265" cy="1200329"/>
          </a:xfrm>
          <a:prstGeom prst="rect">
            <a:avLst/>
          </a:prstGeom>
          <a:noFill/>
        </p:spPr>
        <p:txBody>
          <a:bodyPr wrap="none" rtlCol="0" anchor="ctr">
            <a:spAutoFit/>
          </a:bodyPr>
          <a:lstStyle/>
          <a:p>
            <a:pPr algn="ctr"/>
            <a:r>
              <a:rPr lang="zh-CN" altLang="en-US" sz="3600" dirty="0">
                <a:solidFill>
                  <a:schemeClr val="bg1"/>
                </a:solidFill>
                <a:latin typeface="+mj-ea"/>
                <a:ea typeface="+mj-ea"/>
              </a:rPr>
              <a:t>结论一</a:t>
            </a:r>
          </a:p>
          <a:p>
            <a:pPr algn="ctr"/>
            <a:r>
              <a:rPr lang="zh-CN" altLang="en-US" sz="3600" dirty="0">
                <a:solidFill>
                  <a:schemeClr val="bg1"/>
                </a:solidFill>
                <a:latin typeface="+mj-ea"/>
                <a:ea typeface="+mj-ea"/>
              </a:rPr>
              <a:t>理论分析</a:t>
            </a:r>
            <a:endParaRPr lang="en-US" altLang="zh-CN" sz="3600" dirty="0">
              <a:solidFill>
                <a:schemeClr val="bg1"/>
              </a:solidFill>
              <a:latin typeface="+mj-ea"/>
              <a:ea typeface="+mj-ea"/>
            </a:endParaRPr>
          </a:p>
        </p:txBody>
      </p:sp>
      <p:sp>
        <p:nvSpPr>
          <p:cNvPr id="31" name="文本框 30">
            <a:extLst>
              <a:ext uri="{FF2B5EF4-FFF2-40B4-BE49-F238E27FC236}">
                <a16:creationId xmlns:a16="http://schemas.microsoft.com/office/drawing/2014/main" id="{1AFE3DAB-AF64-44D9-923A-458AEB036D23}"/>
              </a:ext>
            </a:extLst>
          </p:cNvPr>
          <p:cNvSpPr txBox="1"/>
          <p:nvPr/>
        </p:nvSpPr>
        <p:spPr>
          <a:xfrm>
            <a:off x="3922120" y="2039834"/>
            <a:ext cx="790602" cy="707886"/>
          </a:xfrm>
          <a:prstGeom prst="rect">
            <a:avLst/>
          </a:prstGeom>
          <a:noFill/>
        </p:spPr>
        <p:txBody>
          <a:bodyPr wrap="none" rtlCol="0" anchor="ctr">
            <a:spAutoFit/>
          </a:bodyPr>
          <a:lstStyle/>
          <a:p>
            <a:pPr algn="ctr"/>
            <a:r>
              <a:rPr lang="en-US" altLang="zh-CN" sz="4000" dirty="0">
                <a:solidFill>
                  <a:schemeClr val="bg1"/>
                </a:solidFill>
                <a:latin typeface="+mj-ea"/>
                <a:ea typeface="+mj-ea"/>
              </a:rPr>
              <a:t>01</a:t>
            </a:r>
          </a:p>
        </p:txBody>
      </p:sp>
      <p:cxnSp>
        <p:nvCxnSpPr>
          <p:cNvPr id="9" name="直接连接符 8">
            <a:extLst>
              <a:ext uri="{FF2B5EF4-FFF2-40B4-BE49-F238E27FC236}">
                <a16:creationId xmlns:a16="http://schemas.microsoft.com/office/drawing/2014/main" id="{499A9E57-74A9-49DD-8DE0-26273CBE86B2}"/>
              </a:ext>
            </a:extLst>
          </p:cNvPr>
          <p:cNvCxnSpPr>
            <a:cxnSpLocks/>
          </p:cNvCxnSpPr>
          <p:nvPr/>
        </p:nvCxnSpPr>
        <p:spPr>
          <a:xfrm>
            <a:off x="4047118" y="2758265"/>
            <a:ext cx="54060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文本框 36">
            <a:extLst>
              <a:ext uri="{FF2B5EF4-FFF2-40B4-BE49-F238E27FC236}">
                <a16:creationId xmlns:a16="http://schemas.microsoft.com/office/drawing/2014/main" id="{7E73D009-710E-4B0C-81D1-95BEBAB51080}"/>
              </a:ext>
            </a:extLst>
          </p:cNvPr>
          <p:cNvSpPr txBox="1"/>
          <p:nvPr/>
        </p:nvSpPr>
        <p:spPr>
          <a:xfrm>
            <a:off x="3272500"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t>research conclusion</a:t>
            </a:r>
            <a:endParaRPr lang="zh-CN" altLang="en-US" dirty="0"/>
          </a:p>
        </p:txBody>
      </p:sp>
      <p:sp>
        <p:nvSpPr>
          <p:cNvPr id="38" name="文本框 37">
            <a:extLst>
              <a:ext uri="{FF2B5EF4-FFF2-40B4-BE49-F238E27FC236}">
                <a16:creationId xmlns:a16="http://schemas.microsoft.com/office/drawing/2014/main" id="{239441BE-559A-45D4-8AB1-D5BBD8D922BE}"/>
              </a:ext>
            </a:extLst>
          </p:cNvPr>
          <p:cNvSpPr txBox="1"/>
          <p:nvPr/>
        </p:nvSpPr>
        <p:spPr>
          <a:xfrm>
            <a:off x="6885823" y="2930693"/>
            <a:ext cx="1999265" cy="1200329"/>
          </a:xfrm>
          <a:prstGeom prst="rect">
            <a:avLst/>
          </a:prstGeom>
          <a:noFill/>
        </p:spPr>
        <p:txBody>
          <a:bodyPr wrap="none" rtlCol="0" anchor="ctr">
            <a:spAutoFit/>
          </a:bodyPr>
          <a:lstStyle/>
          <a:p>
            <a:pPr algn="ctr"/>
            <a:r>
              <a:rPr lang="zh-CN" altLang="en-US" sz="3600" dirty="0">
                <a:solidFill>
                  <a:schemeClr val="bg2">
                    <a:lumMod val="25000"/>
                  </a:schemeClr>
                </a:solidFill>
                <a:latin typeface="+mj-ea"/>
                <a:ea typeface="+mj-ea"/>
              </a:rPr>
              <a:t>结论一</a:t>
            </a:r>
          </a:p>
          <a:p>
            <a:pPr algn="ctr"/>
            <a:r>
              <a:rPr lang="zh-CN" altLang="en-US" sz="3600" dirty="0">
                <a:solidFill>
                  <a:schemeClr val="bg2">
                    <a:lumMod val="25000"/>
                  </a:schemeClr>
                </a:solidFill>
                <a:latin typeface="+mj-ea"/>
                <a:ea typeface="+mj-ea"/>
              </a:rPr>
              <a:t>实际分析</a:t>
            </a:r>
            <a:endParaRPr lang="en-US" altLang="zh-CN" sz="3600" dirty="0">
              <a:solidFill>
                <a:schemeClr val="bg2">
                  <a:lumMod val="25000"/>
                </a:schemeClr>
              </a:solidFill>
              <a:latin typeface="+mj-ea"/>
              <a:ea typeface="+mj-ea"/>
            </a:endParaRPr>
          </a:p>
        </p:txBody>
      </p:sp>
      <p:sp>
        <p:nvSpPr>
          <p:cNvPr id="50" name="文本框 49">
            <a:extLst>
              <a:ext uri="{FF2B5EF4-FFF2-40B4-BE49-F238E27FC236}">
                <a16:creationId xmlns:a16="http://schemas.microsoft.com/office/drawing/2014/main" id="{EEA284FC-BE09-425D-BCDD-97087F917491}"/>
              </a:ext>
            </a:extLst>
          </p:cNvPr>
          <p:cNvSpPr txBox="1"/>
          <p:nvPr/>
        </p:nvSpPr>
        <p:spPr>
          <a:xfrm>
            <a:off x="7490155" y="2039834"/>
            <a:ext cx="790602" cy="707886"/>
          </a:xfrm>
          <a:prstGeom prst="rect">
            <a:avLst/>
          </a:prstGeom>
          <a:noFill/>
        </p:spPr>
        <p:txBody>
          <a:bodyPr wrap="none" rtlCol="0" anchor="ctr">
            <a:spAutoFit/>
          </a:bodyPr>
          <a:lstStyle/>
          <a:p>
            <a:pPr algn="ctr"/>
            <a:r>
              <a:rPr lang="en-US" altLang="zh-CN" sz="4000" dirty="0">
                <a:solidFill>
                  <a:schemeClr val="bg2">
                    <a:lumMod val="25000"/>
                  </a:schemeClr>
                </a:solidFill>
                <a:latin typeface="+mj-ea"/>
                <a:ea typeface="+mj-ea"/>
              </a:rPr>
              <a:t>01</a:t>
            </a:r>
          </a:p>
        </p:txBody>
      </p:sp>
      <p:cxnSp>
        <p:nvCxnSpPr>
          <p:cNvPr id="51" name="直接连接符 50">
            <a:extLst>
              <a:ext uri="{FF2B5EF4-FFF2-40B4-BE49-F238E27FC236}">
                <a16:creationId xmlns:a16="http://schemas.microsoft.com/office/drawing/2014/main" id="{6986C00F-57CE-4002-A798-E4B47F9255C2}"/>
              </a:ext>
            </a:extLst>
          </p:cNvPr>
          <p:cNvCxnSpPr>
            <a:cxnSpLocks/>
          </p:cNvCxnSpPr>
          <p:nvPr/>
        </p:nvCxnSpPr>
        <p:spPr>
          <a:xfrm>
            <a:off x="7615153" y="2758265"/>
            <a:ext cx="540607" cy="0"/>
          </a:xfrm>
          <a:prstGeom prst="lin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52" name="文本框 51">
            <a:extLst>
              <a:ext uri="{FF2B5EF4-FFF2-40B4-BE49-F238E27FC236}">
                <a16:creationId xmlns:a16="http://schemas.microsoft.com/office/drawing/2014/main" id="{FFC7D4EA-82C7-4F31-BDA9-0248FA4A9994}"/>
              </a:ext>
            </a:extLst>
          </p:cNvPr>
          <p:cNvSpPr txBox="1"/>
          <p:nvPr/>
        </p:nvSpPr>
        <p:spPr>
          <a:xfrm>
            <a:off x="6840535" y="4122299"/>
            <a:ext cx="2104104" cy="307777"/>
          </a:xfrm>
          <a:prstGeom prst="rect">
            <a:avLst/>
          </a:prstGeom>
          <a:noFill/>
        </p:spPr>
        <p:txBody>
          <a:bodyPr wrap="square">
            <a:spAutoFit/>
          </a:bodyPr>
          <a:lstStyle>
            <a:defPPr>
              <a:defRPr lang="zh-CN"/>
            </a:defPPr>
            <a:lvl1pPr>
              <a:defRPr sz="1400">
                <a:solidFill>
                  <a:schemeClr val="bg1"/>
                </a:solidFill>
              </a:defRPr>
            </a:lvl1pPr>
          </a:lstStyle>
          <a:p>
            <a:pPr algn="dist"/>
            <a:r>
              <a:rPr lang="en-US" altLang="zh-CN" dirty="0">
                <a:solidFill>
                  <a:schemeClr val="bg2">
                    <a:lumMod val="25000"/>
                  </a:schemeClr>
                </a:solidFill>
              </a:rPr>
              <a:t>research conclusion</a:t>
            </a:r>
            <a:endParaRPr lang="zh-CN" altLang="en-US" dirty="0">
              <a:solidFill>
                <a:schemeClr val="bg2">
                  <a:lumMod val="25000"/>
                </a:schemeClr>
              </a:solidFill>
            </a:endParaRPr>
          </a:p>
        </p:txBody>
      </p:sp>
    </p:spTree>
    <p:extLst>
      <p:ext uri="{BB962C8B-B14F-4D97-AF65-F5344CB8AC3E}">
        <p14:creationId xmlns:p14="http://schemas.microsoft.com/office/powerpoint/2010/main" val="1046646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2"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01</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074629" y="2776163"/>
            <a:ext cx="1033786" cy="523220"/>
          </a:xfrm>
          <a:prstGeom prst="rect">
            <a:avLst/>
          </a:prstGeom>
          <a:noFill/>
        </p:spPr>
        <p:txBody>
          <a:bodyPr wrap="square" rtlCol="0" anchor="ctr">
            <a:spAutoFit/>
          </a:bodyPr>
          <a:lstStyle/>
          <a:p>
            <a:pPr algn="dist"/>
            <a:r>
              <a:rPr lang="en-US" altLang="zh-CN" sz="2800" dirty="0">
                <a:solidFill>
                  <a:schemeClr val="bg1">
                    <a:lumMod val="50000"/>
                  </a:schemeClr>
                </a:solidFill>
              </a:rPr>
              <a:t>part</a:t>
            </a:r>
            <a:endParaRPr lang="zh-CN" altLang="en-US" sz="28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5263"/>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团队介绍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矩形: 圆角 5">
            <a:extLst>
              <a:ext uri="{FF2B5EF4-FFF2-40B4-BE49-F238E27FC236}">
                <a16:creationId xmlns:a16="http://schemas.microsoft.com/office/drawing/2014/main" id="{696FF4C2-355A-4940-8690-3F77FB42D5B3}"/>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47C2BEBF-EFB5-4B1E-AF38-D828CD8E406B}"/>
              </a:ext>
            </a:extLst>
          </p:cNvPr>
          <p:cNvSpPr txBox="1"/>
          <p:nvPr/>
        </p:nvSpPr>
        <p:spPr>
          <a:xfrm>
            <a:off x="7046120" y="5013185"/>
            <a:ext cx="4136227" cy="326430"/>
          </a:xfrm>
          <a:prstGeom prst="rect">
            <a:avLst/>
          </a:prstGeom>
          <a:noFill/>
        </p:spPr>
        <p:txBody>
          <a:bodyPr wrap="square">
            <a:noAutofit/>
          </a:bodyPr>
          <a:lstStyle/>
          <a:p>
            <a:pPr algn="dist"/>
            <a:r>
              <a:rPr lang="en-US" altLang="zh-CN" sz="1400" dirty="0">
                <a:solidFill>
                  <a:schemeClr val="bg1">
                    <a:lumMod val="50000"/>
                  </a:schemeClr>
                </a:solidFill>
              </a:rPr>
              <a:t>Team Introduction</a:t>
            </a:r>
          </a:p>
        </p:txBody>
      </p:sp>
      <p:sp>
        <p:nvSpPr>
          <p:cNvPr id="14" name="椭圆 13">
            <a:extLst>
              <a:ext uri="{FF2B5EF4-FFF2-40B4-BE49-F238E27FC236}">
                <a16:creationId xmlns:a16="http://schemas.microsoft.com/office/drawing/2014/main" id="{8DCE77A6-A8E6-40AA-B932-9EEF367460F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DEE8CD4D-12BB-4D3B-B25C-C82115D8E443}"/>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Tree>
    <p:extLst>
      <p:ext uri="{BB962C8B-B14F-4D97-AF65-F5344CB8AC3E}">
        <p14:creationId xmlns:p14="http://schemas.microsoft.com/office/powerpoint/2010/main" val="2236347198"/>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D44454AA-C4EA-4842-BCD9-0F6D5F3D2EDD}"/>
              </a:ext>
            </a:extLst>
          </p:cNvPr>
          <p:cNvPicPr>
            <a:picLocks noChangeAspect="1"/>
          </p:cNvPicPr>
          <p:nvPr/>
        </p:nvPicPr>
        <p:blipFill>
          <a:blip r:embed="rId2">
            <a:alphaModFix/>
            <a:grayscl/>
            <a:extLst>
              <a:ext uri="{28A0092B-C50C-407E-A947-70E740481C1C}">
                <a14:useLocalDpi xmlns:a14="http://schemas.microsoft.com/office/drawing/2010/main" val="0"/>
              </a:ext>
            </a:extLst>
          </a:blip>
          <a:stretch>
            <a:fillRect/>
          </a:stretch>
        </p:blipFill>
        <p:spPr>
          <a:xfrm>
            <a:off x="-1" y="0"/>
            <a:ext cx="12201525" cy="6858000"/>
          </a:xfrm>
          <a:prstGeom prst="rect">
            <a:avLst/>
          </a:prstGeom>
        </p:spPr>
      </p:pic>
      <p:sp>
        <p:nvSpPr>
          <p:cNvPr id="13" name="矩形: 圆角 12">
            <a:extLst>
              <a:ext uri="{FF2B5EF4-FFF2-40B4-BE49-F238E27FC236}">
                <a16:creationId xmlns:a16="http://schemas.microsoft.com/office/drawing/2014/main" id="{1EF84F23-ADD4-45B1-B594-D70B8B92DA87}"/>
              </a:ext>
            </a:extLst>
          </p:cNvPr>
          <p:cNvSpPr/>
          <p:nvPr/>
        </p:nvSpPr>
        <p:spPr>
          <a:xfrm>
            <a:off x="-1" y="0"/>
            <a:ext cx="12201525" cy="6858000"/>
          </a:xfrm>
          <a:prstGeom prst="roundRect">
            <a:avLst>
              <a:gd name="adj" fmla="val 0"/>
            </a:avLst>
          </a:prstGeom>
          <a:gradFill flip="none" rotWithShape="1">
            <a:gsLst>
              <a:gs pos="4000">
                <a:schemeClr val="bg1">
                  <a:alpha val="70000"/>
                </a:schemeClr>
              </a:gs>
              <a:gs pos="28000">
                <a:schemeClr val="bg1">
                  <a:alpha val="88000"/>
                </a:schemeClr>
              </a:gs>
            </a:gsLst>
            <a:lin ang="54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6E8C99D5-7B06-445C-A161-A8FBFFC6D46C}"/>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B7BBCC4B-9994-44D1-903A-008CFFB67D0C}"/>
              </a:ext>
            </a:extLst>
          </p:cNvPr>
          <p:cNvSpPr txBox="1"/>
          <p:nvPr/>
        </p:nvSpPr>
        <p:spPr>
          <a:xfrm>
            <a:off x="958999" y="311843"/>
            <a:ext cx="1595309"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时间轴页</a:t>
            </a:r>
          </a:p>
        </p:txBody>
      </p:sp>
      <p:pic>
        <p:nvPicPr>
          <p:cNvPr id="4" name="图片 3">
            <a:extLst>
              <a:ext uri="{FF2B5EF4-FFF2-40B4-BE49-F238E27FC236}">
                <a16:creationId xmlns:a16="http://schemas.microsoft.com/office/drawing/2014/main" id="{08A3D943-D60D-4846-93F8-7E4C97D3E72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7" name="任意多边形: 形状 6">
            <a:extLst>
              <a:ext uri="{FF2B5EF4-FFF2-40B4-BE49-F238E27FC236}">
                <a16:creationId xmlns:a16="http://schemas.microsoft.com/office/drawing/2014/main" id="{B0DD0728-3BB4-4DEF-AD5A-369C4A60B8EC}"/>
              </a:ext>
            </a:extLst>
          </p:cNvPr>
          <p:cNvSpPr/>
          <p:nvPr/>
        </p:nvSpPr>
        <p:spPr>
          <a:xfrm>
            <a:off x="0" y="1047750"/>
            <a:ext cx="12201525" cy="3152775"/>
          </a:xfrm>
          <a:custGeom>
            <a:avLst/>
            <a:gdLst>
              <a:gd name="connsiteX0" fmla="*/ 0 w 11096625"/>
              <a:gd name="connsiteY0" fmla="*/ 0 h 3152775"/>
              <a:gd name="connsiteX1" fmla="*/ 114300 w 11096625"/>
              <a:gd name="connsiteY1" fmla="*/ 152400 h 3152775"/>
              <a:gd name="connsiteX2" fmla="*/ 257175 w 11096625"/>
              <a:gd name="connsiteY2" fmla="*/ 285750 h 3152775"/>
              <a:gd name="connsiteX3" fmla="*/ 381000 w 11096625"/>
              <a:gd name="connsiteY3" fmla="*/ 314325 h 3152775"/>
              <a:gd name="connsiteX4" fmla="*/ 533400 w 11096625"/>
              <a:gd name="connsiteY4" fmla="*/ 247650 h 3152775"/>
              <a:gd name="connsiteX5" fmla="*/ 685800 w 11096625"/>
              <a:gd name="connsiteY5" fmla="*/ 438150 h 3152775"/>
              <a:gd name="connsiteX6" fmla="*/ 781050 w 11096625"/>
              <a:gd name="connsiteY6" fmla="*/ 390525 h 3152775"/>
              <a:gd name="connsiteX7" fmla="*/ 952500 w 11096625"/>
              <a:gd name="connsiteY7" fmla="*/ 581025 h 3152775"/>
              <a:gd name="connsiteX8" fmla="*/ 1066800 w 11096625"/>
              <a:gd name="connsiteY8" fmla="*/ 676275 h 3152775"/>
              <a:gd name="connsiteX9" fmla="*/ 1114425 w 11096625"/>
              <a:gd name="connsiteY9" fmla="*/ 504825 h 3152775"/>
              <a:gd name="connsiteX10" fmla="*/ 1219200 w 11096625"/>
              <a:gd name="connsiteY10" fmla="*/ 609600 h 3152775"/>
              <a:gd name="connsiteX11" fmla="*/ 1352550 w 11096625"/>
              <a:gd name="connsiteY11" fmla="*/ 790575 h 3152775"/>
              <a:gd name="connsiteX12" fmla="*/ 1628775 w 11096625"/>
              <a:gd name="connsiteY12" fmla="*/ 819150 h 3152775"/>
              <a:gd name="connsiteX13" fmla="*/ 1809750 w 11096625"/>
              <a:gd name="connsiteY13" fmla="*/ 790575 h 3152775"/>
              <a:gd name="connsiteX14" fmla="*/ 1981200 w 11096625"/>
              <a:gd name="connsiteY14" fmla="*/ 914400 h 3152775"/>
              <a:gd name="connsiteX15" fmla="*/ 2114550 w 11096625"/>
              <a:gd name="connsiteY15" fmla="*/ 1028700 h 3152775"/>
              <a:gd name="connsiteX16" fmla="*/ 2286000 w 11096625"/>
              <a:gd name="connsiteY16" fmla="*/ 981075 h 3152775"/>
              <a:gd name="connsiteX17" fmla="*/ 2352675 w 11096625"/>
              <a:gd name="connsiteY17" fmla="*/ 1066800 h 3152775"/>
              <a:gd name="connsiteX18" fmla="*/ 2486025 w 11096625"/>
              <a:gd name="connsiteY18" fmla="*/ 1181100 h 3152775"/>
              <a:gd name="connsiteX19" fmla="*/ 2609850 w 11096625"/>
              <a:gd name="connsiteY19" fmla="*/ 1190625 h 3152775"/>
              <a:gd name="connsiteX20" fmla="*/ 2771775 w 11096625"/>
              <a:gd name="connsiteY20" fmla="*/ 1257300 h 3152775"/>
              <a:gd name="connsiteX21" fmla="*/ 2943225 w 11096625"/>
              <a:gd name="connsiteY21" fmla="*/ 1295400 h 3152775"/>
              <a:gd name="connsiteX22" fmla="*/ 2990850 w 11096625"/>
              <a:gd name="connsiteY22" fmla="*/ 1419225 h 3152775"/>
              <a:gd name="connsiteX23" fmla="*/ 3200400 w 11096625"/>
              <a:gd name="connsiteY23" fmla="*/ 1447800 h 3152775"/>
              <a:gd name="connsiteX24" fmla="*/ 3305175 w 11096625"/>
              <a:gd name="connsiteY24" fmla="*/ 1543050 h 3152775"/>
              <a:gd name="connsiteX25" fmla="*/ 3648075 w 11096625"/>
              <a:gd name="connsiteY25" fmla="*/ 1600200 h 3152775"/>
              <a:gd name="connsiteX26" fmla="*/ 3781425 w 11096625"/>
              <a:gd name="connsiteY26" fmla="*/ 1762125 h 3152775"/>
              <a:gd name="connsiteX27" fmla="*/ 3857625 w 11096625"/>
              <a:gd name="connsiteY27" fmla="*/ 1819275 h 3152775"/>
              <a:gd name="connsiteX28" fmla="*/ 4057650 w 11096625"/>
              <a:gd name="connsiteY28" fmla="*/ 1866900 h 3152775"/>
              <a:gd name="connsiteX29" fmla="*/ 4086225 w 11096625"/>
              <a:gd name="connsiteY29" fmla="*/ 1981200 h 3152775"/>
              <a:gd name="connsiteX30" fmla="*/ 4352925 w 11096625"/>
              <a:gd name="connsiteY30" fmla="*/ 2209800 h 3152775"/>
              <a:gd name="connsiteX31" fmla="*/ 4505325 w 11096625"/>
              <a:gd name="connsiteY31" fmla="*/ 2343150 h 3152775"/>
              <a:gd name="connsiteX32" fmla="*/ 4581525 w 11096625"/>
              <a:gd name="connsiteY32" fmla="*/ 2333625 h 3152775"/>
              <a:gd name="connsiteX33" fmla="*/ 4600575 w 11096625"/>
              <a:gd name="connsiteY33" fmla="*/ 2495550 h 3152775"/>
              <a:gd name="connsiteX34" fmla="*/ 4686300 w 11096625"/>
              <a:gd name="connsiteY34" fmla="*/ 2657475 h 3152775"/>
              <a:gd name="connsiteX35" fmla="*/ 4829175 w 11096625"/>
              <a:gd name="connsiteY35" fmla="*/ 2790825 h 3152775"/>
              <a:gd name="connsiteX36" fmla="*/ 5048250 w 11096625"/>
              <a:gd name="connsiteY36" fmla="*/ 2847975 h 3152775"/>
              <a:gd name="connsiteX37" fmla="*/ 7400925 w 11096625"/>
              <a:gd name="connsiteY37" fmla="*/ 2838450 h 3152775"/>
              <a:gd name="connsiteX38" fmla="*/ 7381875 w 11096625"/>
              <a:gd name="connsiteY38" fmla="*/ 3152775 h 3152775"/>
              <a:gd name="connsiteX39" fmla="*/ 7534275 w 11096625"/>
              <a:gd name="connsiteY39" fmla="*/ 3124200 h 3152775"/>
              <a:gd name="connsiteX40" fmla="*/ 7639050 w 11096625"/>
              <a:gd name="connsiteY40" fmla="*/ 2838450 h 3152775"/>
              <a:gd name="connsiteX41" fmla="*/ 7791450 w 11096625"/>
              <a:gd name="connsiteY41" fmla="*/ 2647950 h 3152775"/>
              <a:gd name="connsiteX42" fmla="*/ 7991475 w 11096625"/>
              <a:gd name="connsiteY42" fmla="*/ 2619375 h 3152775"/>
              <a:gd name="connsiteX43" fmla="*/ 8067675 w 11096625"/>
              <a:gd name="connsiteY43" fmla="*/ 2476500 h 3152775"/>
              <a:gd name="connsiteX44" fmla="*/ 8220075 w 11096625"/>
              <a:gd name="connsiteY44" fmla="*/ 2390775 h 3152775"/>
              <a:gd name="connsiteX45" fmla="*/ 8343900 w 11096625"/>
              <a:gd name="connsiteY45" fmla="*/ 2343150 h 3152775"/>
              <a:gd name="connsiteX46" fmla="*/ 8505825 w 11096625"/>
              <a:gd name="connsiteY46" fmla="*/ 2286000 h 3152775"/>
              <a:gd name="connsiteX47" fmla="*/ 8543925 w 11096625"/>
              <a:gd name="connsiteY47" fmla="*/ 2200275 h 3152775"/>
              <a:gd name="connsiteX48" fmla="*/ 8639175 w 11096625"/>
              <a:gd name="connsiteY48" fmla="*/ 2066925 h 3152775"/>
              <a:gd name="connsiteX49" fmla="*/ 8696325 w 11096625"/>
              <a:gd name="connsiteY49" fmla="*/ 2124075 h 3152775"/>
              <a:gd name="connsiteX50" fmla="*/ 8934450 w 11096625"/>
              <a:gd name="connsiteY50" fmla="*/ 1971675 h 3152775"/>
              <a:gd name="connsiteX51" fmla="*/ 9067800 w 11096625"/>
              <a:gd name="connsiteY51" fmla="*/ 1990725 h 3152775"/>
              <a:gd name="connsiteX52" fmla="*/ 9163050 w 11096625"/>
              <a:gd name="connsiteY52" fmla="*/ 1971675 h 3152775"/>
              <a:gd name="connsiteX53" fmla="*/ 9286875 w 11096625"/>
              <a:gd name="connsiteY53" fmla="*/ 2000250 h 3152775"/>
              <a:gd name="connsiteX54" fmla="*/ 9410700 w 11096625"/>
              <a:gd name="connsiteY54" fmla="*/ 1971675 h 3152775"/>
              <a:gd name="connsiteX55" fmla="*/ 9486900 w 11096625"/>
              <a:gd name="connsiteY55" fmla="*/ 1866900 h 3152775"/>
              <a:gd name="connsiteX56" fmla="*/ 9648825 w 11096625"/>
              <a:gd name="connsiteY56" fmla="*/ 1914525 h 3152775"/>
              <a:gd name="connsiteX57" fmla="*/ 9810750 w 11096625"/>
              <a:gd name="connsiteY57" fmla="*/ 1876425 h 3152775"/>
              <a:gd name="connsiteX58" fmla="*/ 9877425 w 11096625"/>
              <a:gd name="connsiteY58" fmla="*/ 1847850 h 3152775"/>
              <a:gd name="connsiteX59" fmla="*/ 10001250 w 11096625"/>
              <a:gd name="connsiteY59" fmla="*/ 1771650 h 3152775"/>
              <a:gd name="connsiteX60" fmla="*/ 10067925 w 11096625"/>
              <a:gd name="connsiteY60" fmla="*/ 1771650 h 3152775"/>
              <a:gd name="connsiteX61" fmla="*/ 10106025 w 11096625"/>
              <a:gd name="connsiteY61" fmla="*/ 1590675 h 3152775"/>
              <a:gd name="connsiteX62" fmla="*/ 10229850 w 11096625"/>
              <a:gd name="connsiteY62" fmla="*/ 1638300 h 3152775"/>
              <a:gd name="connsiteX63" fmla="*/ 10363200 w 11096625"/>
              <a:gd name="connsiteY63" fmla="*/ 1562100 h 3152775"/>
              <a:gd name="connsiteX64" fmla="*/ 10591800 w 11096625"/>
              <a:gd name="connsiteY64" fmla="*/ 1581150 h 3152775"/>
              <a:gd name="connsiteX65" fmla="*/ 10648950 w 11096625"/>
              <a:gd name="connsiteY65" fmla="*/ 1562100 h 3152775"/>
              <a:gd name="connsiteX66" fmla="*/ 10963275 w 11096625"/>
              <a:gd name="connsiteY66" fmla="*/ 1466850 h 3152775"/>
              <a:gd name="connsiteX67" fmla="*/ 11096625 w 11096625"/>
              <a:gd name="connsiteY67" fmla="*/ 153352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2201525 w 12201525"/>
              <a:gd name="connsiteY67"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140440 w 12201525"/>
              <a:gd name="connsiteY67" fmla="*/ 141351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2201525 w 12201525"/>
              <a:gd name="connsiteY68"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2201525 w 12201525"/>
              <a:gd name="connsiteY69"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2201525 w 12201525"/>
              <a:gd name="connsiteY70"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0500 w 12201525"/>
              <a:gd name="connsiteY69" fmla="*/ 13525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83340 w 12201525"/>
              <a:gd name="connsiteY68" fmla="*/ 140589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628120 w 12201525"/>
              <a:gd name="connsiteY69" fmla="*/ 125349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22380 w 12201525"/>
              <a:gd name="connsiteY68" fmla="*/ 138303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97640 w 12201525"/>
              <a:gd name="connsiteY69" fmla="*/ 137541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925300 w 12201525"/>
              <a:gd name="connsiteY70" fmla="*/ 1169670 h 3152775"/>
              <a:gd name="connsiteX71" fmla="*/ 12201525 w 12201525"/>
              <a:gd name="connsiteY71"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78052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925300 w 12201525"/>
              <a:gd name="connsiteY71" fmla="*/ 116967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201525 w 12201525"/>
              <a:gd name="connsiteY72"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2031980 w 12201525"/>
              <a:gd name="connsiteY72" fmla="*/ 1108710 h 3152775"/>
              <a:gd name="connsiteX73" fmla="*/ 12201525 w 12201525"/>
              <a:gd name="connsiteY73" fmla="*/ 1045845 h 3152775"/>
              <a:gd name="connsiteX0" fmla="*/ 0 w 12201525"/>
              <a:gd name="connsiteY0" fmla="*/ 0 h 3152775"/>
              <a:gd name="connsiteX1" fmla="*/ 114300 w 12201525"/>
              <a:gd name="connsiteY1" fmla="*/ 152400 h 3152775"/>
              <a:gd name="connsiteX2" fmla="*/ 257175 w 12201525"/>
              <a:gd name="connsiteY2" fmla="*/ 285750 h 3152775"/>
              <a:gd name="connsiteX3" fmla="*/ 381000 w 12201525"/>
              <a:gd name="connsiteY3" fmla="*/ 314325 h 3152775"/>
              <a:gd name="connsiteX4" fmla="*/ 533400 w 12201525"/>
              <a:gd name="connsiteY4" fmla="*/ 247650 h 3152775"/>
              <a:gd name="connsiteX5" fmla="*/ 685800 w 12201525"/>
              <a:gd name="connsiteY5" fmla="*/ 438150 h 3152775"/>
              <a:gd name="connsiteX6" fmla="*/ 781050 w 12201525"/>
              <a:gd name="connsiteY6" fmla="*/ 390525 h 3152775"/>
              <a:gd name="connsiteX7" fmla="*/ 952500 w 12201525"/>
              <a:gd name="connsiteY7" fmla="*/ 581025 h 3152775"/>
              <a:gd name="connsiteX8" fmla="*/ 1066800 w 12201525"/>
              <a:gd name="connsiteY8" fmla="*/ 676275 h 3152775"/>
              <a:gd name="connsiteX9" fmla="*/ 1114425 w 12201525"/>
              <a:gd name="connsiteY9" fmla="*/ 504825 h 3152775"/>
              <a:gd name="connsiteX10" fmla="*/ 1219200 w 12201525"/>
              <a:gd name="connsiteY10" fmla="*/ 609600 h 3152775"/>
              <a:gd name="connsiteX11" fmla="*/ 1352550 w 12201525"/>
              <a:gd name="connsiteY11" fmla="*/ 790575 h 3152775"/>
              <a:gd name="connsiteX12" fmla="*/ 1628775 w 12201525"/>
              <a:gd name="connsiteY12" fmla="*/ 819150 h 3152775"/>
              <a:gd name="connsiteX13" fmla="*/ 1809750 w 12201525"/>
              <a:gd name="connsiteY13" fmla="*/ 790575 h 3152775"/>
              <a:gd name="connsiteX14" fmla="*/ 1981200 w 12201525"/>
              <a:gd name="connsiteY14" fmla="*/ 914400 h 3152775"/>
              <a:gd name="connsiteX15" fmla="*/ 2114550 w 12201525"/>
              <a:gd name="connsiteY15" fmla="*/ 1028700 h 3152775"/>
              <a:gd name="connsiteX16" fmla="*/ 2286000 w 12201525"/>
              <a:gd name="connsiteY16" fmla="*/ 981075 h 3152775"/>
              <a:gd name="connsiteX17" fmla="*/ 2352675 w 12201525"/>
              <a:gd name="connsiteY17" fmla="*/ 1066800 h 3152775"/>
              <a:gd name="connsiteX18" fmla="*/ 2486025 w 12201525"/>
              <a:gd name="connsiteY18" fmla="*/ 1181100 h 3152775"/>
              <a:gd name="connsiteX19" fmla="*/ 2609850 w 12201525"/>
              <a:gd name="connsiteY19" fmla="*/ 1190625 h 3152775"/>
              <a:gd name="connsiteX20" fmla="*/ 2771775 w 12201525"/>
              <a:gd name="connsiteY20" fmla="*/ 1257300 h 3152775"/>
              <a:gd name="connsiteX21" fmla="*/ 2943225 w 12201525"/>
              <a:gd name="connsiteY21" fmla="*/ 1295400 h 3152775"/>
              <a:gd name="connsiteX22" fmla="*/ 2990850 w 12201525"/>
              <a:gd name="connsiteY22" fmla="*/ 1419225 h 3152775"/>
              <a:gd name="connsiteX23" fmla="*/ 3200400 w 12201525"/>
              <a:gd name="connsiteY23" fmla="*/ 1447800 h 3152775"/>
              <a:gd name="connsiteX24" fmla="*/ 3305175 w 12201525"/>
              <a:gd name="connsiteY24" fmla="*/ 1543050 h 3152775"/>
              <a:gd name="connsiteX25" fmla="*/ 3648075 w 12201525"/>
              <a:gd name="connsiteY25" fmla="*/ 1600200 h 3152775"/>
              <a:gd name="connsiteX26" fmla="*/ 3781425 w 12201525"/>
              <a:gd name="connsiteY26" fmla="*/ 1762125 h 3152775"/>
              <a:gd name="connsiteX27" fmla="*/ 3857625 w 12201525"/>
              <a:gd name="connsiteY27" fmla="*/ 1819275 h 3152775"/>
              <a:gd name="connsiteX28" fmla="*/ 4057650 w 12201525"/>
              <a:gd name="connsiteY28" fmla="*/ 1866900 h 3152775"/>
              <a:gd name="connsiteX29" fmla="*/ 4086225 w 12201525"/>
              <a:gd name="connsiteY29" fmla="*/ 1981200 h 3152775"/>
              <a:gd name="connsiteX30" fmla="*/ 4352925 w 12201525"/>
              <a:gd name="connsiteY30" fmla="*/ 2209800 h 3152775"/>
              <a:gd name="connsiteX31" fmla="*/ 4505325 w 12201525"/>
              <a:gd name="connsiteY31" fmla="*/ 2343150 h 3152775"/>
              <a:gd name="connsiteX32" fmla="*/ 4581525 w 12201525"/>
              <a:gd name="connsiteY32" fmla="*/ 2333625 h 3152775"/>
              <a:gd name="connsiteX33" fmla="*/ 4600575 w 12201525"/>
              <a:gd name="connsiteY33" fmla="*/ 2495550 h 3152775"/>
              <a:gd name="connsiteX34" fmla="*/ 4686300 w 12201525"/>
              <a:gd name="connsiteY34" fmla="*/ 2657475 h 3152775"/>
              <a:gd name="connsiteX35" fmla="*/ 4829175 w 12201525"/>
              <a:gd name="connsiteY35" fmla="*/ 2790825 h 3152775"/>
              <a:gd name="connsiteX36" fmla="*/ 5048250 w 12201525"/>
              <a:gd name="connsiteY36" fmla="*/ 2847975 h 3152775"/>
              <a:gd name="connsiteX37" fmla="*/ 7400925 w 12201525"/>
              <a:gd name="connsiteY37" fmla="*/ 2838450 h 3152775"/>
              <a:gd name="connsiteX38" fmla="*/ 7381875 w 12201525"/>
              <a:gd name="connsiteY38" fmla="*/ 3152775 h 3152775"/>
              <a:gd name="connsiteX39" fmla="*/ 7534275 w 12201525"/>
              <a:gd name="connsiteY39" fmla="*/ 3124200 h 3152775"/>
              <a:gd name="connsiteX40" fmla="*/ 7639050 w 12201525"/>
              <a:gd name="connsiteY40" fmla="*/ 2838450 h 3152775"/>
              <a:gd name="connsiteX41" fmla="*/ 7791450 w 12201525"/>
              <a:gd name="connsiteY41" fmla="*/ 2647950 h 3152775"/>
              <a:gd name="connsiteX42" fmla="*/ 7991475 w 12201525"/>
              <a:gd name="connsiteY42" fmla="*/ 2619375 h 3152775"/>
              <a:gd name="connsiteX43" fmla="*/ 8067675 w 12201525"/>
              <a:gd name="connsiteY43" fmla="*/ 2476500 h 3152775"/>
              <a:gd name="connsiteX44" fmla="*/ 8220075 w 12201525"/>
              <a:gd name="connsiteY44" fmla="*/ 2390775 h 3152775"/>
              <a:gd name="connsiteX45" fmla="*/ 8343900 w 12201525"/>
              <a:gd name="connsiteY45" fmla="*/ 2343150 h 3152775"/>
              <a:gd name="connsiteX46" fmla="*/ 8505825 w 12201525"/>
              <a:gd name="connsiteY46" fmla="*/ 2286000 h 3152775"/>
              <a:gd name="connsiteX47" fmla="*/ 8543925 w 12201525"/>
              <a:gd name="connsiteY47" fmla="*/ 2200275 h 3152775"/>
              <a:gd name="connsiteX48" fmla="*/ 8639175 w 12201525"/>
              <a:gd name="connsiteY48" fmla="*/ 2066925 h 3152775"/>
              <a:gd name="connsiteX49" fmla="*/ 8696325 w 12201525"/>
              <a:gd name="connsiteY49" fmla="*/ 2124075 h 3152775"/>
              <a:gd name="connsiteX50" fmla="*/ 8934450 w 12201525"/>
              <a:gd name="connsiteY50" fmla="*/ 1971675 h 3152775"/>
              <a:gd name="connsiteX51" fmla="*/ 9067800 w 12201525"/>
              <a:gd name="connsiteY51" fmla="*/ 1990725 h 3152775"/>
              <a:gd name="connsiteX52" fmla="*/ 9163050 w 12201525"/>
              <a:gd name="connsiteY52" fmla="*/ 1971675 h 3152775"/>
              <a:gd name="connsiteX53" fmla="*/ 9286875 w 12201525"/>
              <a:gd name="connsiteY53" fmla="*/ 2000250 h 3152775"/>
              <a:gd name="connsiteX54" fmla="*/ 9410700 w 12201525"/>
              <a:gd name="connsiteY54" fmla="*/ 1971675 h 3152775"/>
              <a:gd name="connsiteX55" fmla="*/ 9486900 w 12201525"/>
              <a:gd name="connsiteY55" fmla="*/ 1866900 h 3152775"/>
              <a:gd name="connsiteX56" fmla="*/ 9648825 w 12201525"/>
              <a:gd name="connsiteY56" fmla="*/ 1914525 h 3152775"/>
              <a:gd name="connsiteX57" fmla="*/ 9810750 w 12201525"/>
              <a:gd name="connsiteY57" fmla="*/ 1876425 h 3152775"/>
              <a:gd name="connsiteX58" fmla="*/ 9877425 w 12201525"/>
              <a:gd name="connsiteY58" fmla="*/ 1847850 h 3152775"/>
              <a:gd name="connsiteX59" fmla="*/ 10001250 w 12201525"/>
              <a:gd name="connsiteY59" fmla="*/ 1771650 h 3152775"/>
              <a:gd name="connsiteX60" fmla="*/ 10067925 w 12201525"/>
              <a:gd name="connsiteY60" fmla="*/ 1771650 h 3152775"/>
              <a:gd name="connsiteX61" fmla="*/ 10106025 w 12201525"/>
              <a:gd name="connsiteY61" fmla="*/ 1590675 h 3152775"/>
              <a:gd name="connsiteX62" fmla="*/ 10229850 w 12201525"/>
              <a:gd name="connsiteY62" fmla="*/ 1638300 h 3152775"/>
              <a:gd name="connsiteX63" fmla="*/ 10363200 w 12201525"/>
              <a:gd name="connsiteY63" fmla="*/ 1562100 h 3152775"/>
              <a:gd name="connsiteX64" fmla="*/ 10591800 w 12201525"/>
              <a:gd name="connsiteY64" fmla="*/ 1581150 h 3152775"/>
              <a:gd name="connsiteX65" fmla="*/ 10648950 w 12201525"/>
              <a:gd name="connsiteY65" fmla="*/ 1562100 h 3152775"/>
              <a:gd name="connsiteX66" fmla="*/ 10963275 w 12201525"/>
              <a:gd name="connsiteY66" fmla="*/ 1466850 h 3152775"/>
              <a:gd name="connsiteX67" fmla="*/ 11247120 w 12201525"/>
              <a:gd name="connsiteY67" fmla="*/ 1558290 h 3152775"/>
              <a:gd name="connsiteX68" fmla="*/ 11452860 w 12201525"/>
              <a:gd name="connsiteY68" fmla="*/ 1398270 h 3152775"/>
              <a:gd name="connsiteX69" fmla="*/ 11574780 w 12201525"/>
              <a:gd name="connsiteY69" fmla="*/ 1390650 h 3152775"/>
              <a:gd name="connsiteX70" fmla="*/ 11544300 w 12201525"/>
              <a:gd name="connsiteY70" fmla="*/ 1245870 h 3152775"/>
              <a:gd name="connsiteX71" fmla="*/ 11795760 w 12201525"/>
              <a:gd name="connsiteY71" fmla="*/ 1200150 h 3152775"/>
              <a:gd name="connsiteX72" fmla="*/ 11963400 w 12201525"/>
              <a:gd name="connsiteY72" fmla="*/ 1200150 h 3152775"/>
              <a:gd name="connsiteX73" fmla="*/ 12201525 w 12201525"/>
              <a:gd name="connsiteY73" fmla="*/ 1045845 h 31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2201525" h="3152775">
                <a:moveTo>
                  <a:pt x="0" y="0"/>
                </a:moveTo>
                <a:lnTo>
                  <a:pt x="114300" y="152400"/>
                </a:lnTo>
                <a:lnTo>
                  <a:pt x="257175" y="285750"/>
                </a:lnTo>
                <a:lnTo>
                  <a:pt x="381000" y="314325"/>
                </a:lnTo>
                <a:lnTo>
                  <a:pt x="533400" y="247650"/>
                </a:lnTo>
                <a:lnTo>
                  <a:pt x="685800" y="438150"/>
                </a:lnTo>
                <a:lnTo>
                  <a:pt x="781050" y="390525"/>
                </a:lnTo>
                <a:lnTo>
                  <a:pt x="952500" y="581025"/>
                </a:lnTo>
                <a:lnTo>
                  <a:pt x="1066800" y="676275"/>
                </a:lnTo>
                <a:lnTo>
                  <a:pt x="1114425" y="504825"/>
                </a:lnTo>
                <a:lnTo>
                  <a:pt x="1219200" y="609600"/>
                </a:lnTo>
                <a:lnTo>
                  <a:pt x="1352550" y="790575"/>
                </a:lnTo>
                <a:lnTo>
                  <a:pt x="1628775" y="819150"/>
                </a:lnTo>
                <a:lnTo>
                  <a:pt x="1809750" y="790575"/>
                </a:lnTo>
                <a:lnTo>
                  <a:pt x="1981200" y="914400"/>
                </a:lnTo>
                <a:lnTo>
                  <a:pt x="2114550" y="1028700"/>
                </a:lnTo>
                <a:lnTo>
                  <a:pt x="2286000" y="981075"/>
                </a:lnTo>
                <a:lnTo>
                  <a:pt x="2352675" y="1066800"/>
                </a:lnTo>
                <a:lnTo>
                  <a:pt x="2486025" y="1181100"/>
                </a:lnTo>
                <a:lnTo>
                  <a:pt x="2609850" y="1190625"/>
                </a:lnTo>
                <a:lnTo>
                  <a:pt x="2771775" y="1257300"/>
                </a:lnTo>
                <a:lnTo>
                  <a:pt x="2943225" y="1295400"/>
                </a:lnTo>
                <a:lnTo>
                  <a:pt x="2990850" y="1419225"/>
                </a:lnTo>
                <a:lnTo>
                  <a:pt x="3200400" y="1447800"/>
                </a:lnTo>
                <a:lnTo>
                  <a:pt x="3305175" y="1543050"/>
                </a:lnTo>
                <a:lnTo>
                  <a:pt x="3648075" y="1600200"/>
                </a:lnTo>
                <a:lnTo>
                  <a:pt x="3781425" y="1762125"/>
                </a:lnTo>
                <a:lnTo>
                  <a:pt x="3857625" y="1819275"/>
                </a:lnTo>
                <a:lnTo>
                  <a:pt x="4057650" y="1866900"/>
                </a:lnTo>
                <a:lnTo>
                  <a:pt x="4086225" y="1981200"/>
                </a:lnTo>
                <a:lnTo>
                  <a:pt x="4352925" y="2209800"/>
                </a:lnTo>
                <a:lnTo>
                  <a:pt x="4505325" y="2343150"/>
                </a:lnTo>
                <a:lnTo>
                  <a:pt x="4581525" y="2333625"/>
                </a:lnTo>
                <a:lnTo>
                  <a:pt x="4600575" y="2495550"/>
                </a:lnTo>
                <a:lnTo>
                  <a:pt x="4686300" y="2657475"/>
                </a:lnTo>
                <a:lnTo>
                  <a:pt x="4829175" y="2790825"/>
                </a:lnTo>
                <a:lnTo>
                  <a:pt x="5048250" y="2847975"/>
                </a:lnTo>
                <a:lnTo>
                  <a:pt x="7400925" y="2838450"/>
                </a:lnTo>
                <a:lnTo>
                  <a:pt x="7381875" y="3152775"/>
                </a:lnTo>
                <a:lnTo>
                  <a:pt x="7534275" y="3124200"/>
                </a:lnTo>
                <a:lnTo>
                  <a:pt x="7639050" y="2838450"/>
                </a:lnTo>
                <a:lnTo>
                  <a:pt x="7791450" y="2647950"/>
                </a:lnTo>
                <a:lnTo>
                  <a:pt x="7991475" y="2619375"/>
                </a:lnTo>
                <a:lnTo>
                  <a:pt x="8067675" y="2476500"/>
                </a:lnTo>
                <a:lnTo>
                  <a:pt x="8220075" y="2390775"/>
                </a:lnTo>
                <a:lnTo>
                  <a:pt x="8343900" y="2343150"/>
                </a:lnTo>
                <a:lnTo>
                  <a:pt x="8505825" y="2286000"/>
                </a:lnTo>
                <a:lnTo>
                  <a:pt x="8543925" y="2200275"/>
                </a:lnTo>
                <a:lnTo>
                  <a:pt x="8639175" y="2066925"/>
                </a:lnTo>
                <a:lnTo>
                  <a:pt x="8696325" y="2124075"/>
                </a:lnTo>
                <a:lnTo>
                  <a:pt x="8934450" y="1971675"/>
                </a:lnTo>
                <a:lnTo>
                  <a:pt x="9067800" y="1990725"/>
                </a:lnTo>
                <a:lnTo>
                  <a:pt x="9163050" y="1971675"/>
                </a:lnTo>
                <a:lnTo>
                  <a:pt x="9286875" y="2000250"/>
                </a:lnTo>
                <a:lnTo>
                  <a:pt x="9410700" y="1971675"/>
                </a:lnTo>
                <a:lnTo>
                  <a:pt x="9486900" y="1866900"/>
                </a:lnTo>
                <a:lnTo>
                  <a:pt x="9648825" y="1914525"/>
                </a:lnTo>
                <a:lnTo>
                  <a:pt x="9810750" y="1876425"/>
                </a:lnTo>
                <a:lnTo>
                  <a:pt x="9877425" y="1847850"/>
                </a:lnTo>
                <a:lnTo>
                  <a:pt x="10001250" y="1771650"/>
                </a:lnTo>
                <a:lnTo>
                  <a:pt x="10067925" y="1771650"/>
                </a:lnTo>
                <a:lnTo>
                  <a:pt x="10106025" y="1590675"/>
                </a:lnTo>
                <a:lnTo>
                  <a:pt x="10229850" y="1638300"/>
                </a:lnTo>
                <a:lnTo>
                  <a:pt x="10363200" y="1562100"/>
                </a:lnTo>
                <a:lnTo>
                  <a:pt x="10591800" y="1581150"/>
                </a:lnTo>
                <a:lnTo>
                  <a:pt x="10648950" y="1562100"/>
                </a:lnTo>
                <a:lnTo>
                  <a:pt x="10963275" y="1466850"/>
                </a:lnTo>
                <a:cubicBezTo>
                  <a:pt x="11045190" y="1442085"/>
                  <a:pt x="11055985" y="1483678"/>
                  <a:pt x="11247120" y="1558290"/>
                </a:cubicBezTo>
                <a:lnTo>
                  <a:pt x="11452860" y="1398270"/>
                </a:lnTo>
                <a:lnTo>
                  <a:pt x="11574780" y="1390650"/>
                </a:lnTo>
                <a:lnTo>
                  <a:pt x="11544300" y="1245870"/>
                </a:lnTo>
                <a:lnTo>
                  <a:pt x="11795760" y="1200150"/>
                </a:lnTo>
                <a:lnTo>
                  <a:pt x="11963400" y="1200150"/>
                </a:lnTo>
                <a:lnTo>
                  <a:pt x="12201525" y="1045845"/>
                </a:lnTo>
              </a:path>
            </a:pathLst>
          </a:cu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a:extLst>
              <a:ext uri="{FF2B5EF4-FFF2-40B4-BE49-F238E27FC236}">
                <a16:creationId xmlns:a16="http://schemas.microsoft.com/office/drawing/2014/main" id="{A906D312-45EA-44AF-9313-42DD578CB74A}"/>
              </a:ext>
            </a:extLst>
          </p:cNvPr>
          <p:cNvSpPr/>
          <p:nvPr/>
        </p:nvSpPr>
        <p:spPr>
          <a:xfrm>
            <a:off x="645536" y="3340061"/>
            <a:ext cx="3005348" cy="1854200"/>
          </a:xfrm>
          <a:prstGeom prst="roundRect">
            <a:avLst>
              <a:gd name="adj" fmla="val 502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FA673CC1-9EBE-48CB-9943-F0F5EB488A65}"/>
              </a:ext>
            </a:extLst>
          </p:cNvPr>
          <p:cNvSpPr txBox="1"/>
          <p:nvPr/>
        </p:nvSpPr>
        <p:spPr>
          <a:xfrm>
            <a:off x="602074" y="3328186"/>
            <a:ext cx="1548000" cy="396000"/>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p>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20XX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年</a:t>
            </a:r>
            <a:r>
              <a:rPr lang="en-US" altLang="zh-CN"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X</a:t>
            </a:r>
            <a:r>
              <a:rPr lang="zh-CN" altLang="en-US" b="1" dirty="0">
                <a:solidFill>
                  <a:schemeClr val="accent1"/>
                </a:solidFill>
                <a:latin typeface="OPPOSans M" panose="00020600040101010101" pitchFamily="18" charset="-122"/>
                <a:ea typeface="OPPOSans M" panose="00020600040101010101" pitchFamily="18" charset="-122"/>
                <a:cs typeface="OPPOSans M" panose="00020600040101010101" pitchFamily="18" charset="-122"/>
              </a:rPr>
              <a:t>月</a:t>
            </a:r>
          </a:p>
        </p:txBody>
      </p:sp>
      <p:sp>
        <p:nvSpPr>
          <p:cNvPr id="9" name="文本框 8">
            <a:extLst>
              <a:ext uri="{FF2B5EF4-FFF2-40B4-BE49-F238E27FC236}">
                <a16:creationId xmlns:a16="http://schemas.microsoft.com/office/drawing/2014/main" id="{6954F3FD-8018-464A-994E-6DB1C9C8C4C0}"/>
              </a:ext>
            </a:extLst>
          </p:cNvPr>
          <p:cNvSpPr txBox="1"/>
          <p:nvPr/>
        </p:nvSpPr>
        <p:spPr>
          <a:xfrm>
            <a:off x="646413" y="4008944"/>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10" name="直接连接符 9">
            <a:extLst>
              <a:ext uri="{FF2B5EF4-FFF2-40B4-BE49-F238E27FC236}">
                <a16:creationId xmlns:a16="http://schemas.microsoft.com/office/drawing/2014/main" id="{AAB989AE-3F5C-4D4A-BEE1-7E59510A3AA9}"/>
              </a:ext>
            </a:extLst>
          </p:cNvPr>
          <p:cNvCxnSpPr>
            <a:cxnSpLocks/>
          </p:cNvCxnSpPr>
          <p:nvPr/>
        </p:nvCxnSpPr>
        <p:spPr>
          <a:xfrm>
            <a:off x="746150" y="3901265"/>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49FDF88-6929-4D45-B5B1-C8D19CBD66C3}"/>
              </a:ext>
            </a:extLst>
          </p:cNvPr>
          <p:cNvCxnSpPr/>
          <p:nvPr/>
        </p:nvCxnSpPr>
        <p:spPr>
          <a:xfrm>
            <a:off x="658813" y="144303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FF7D07F9-BF43-4F25-9E68-3708F95E8FAD}"/>
              </a:ext>
            </a:extLst>
          </p:cNvPr>
          <p:cNvCxnSpPr>
            <a:cxnSpLocks/>
          </p:cNvCxnSpPr>
          <p:nvPr/>
        </p:nvCxnSpPr>
        <p:spPr>
          <a:xfrm flipV="1">
            <a:off x="3200559" y="2090190"/>
            <a:ext cx="0" cy="424944"/>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19" name="矩形: 圆角 18">
            <a:extLst>
              <a:ext uri="{FF2B5EF4-FFF2-40B4-BE49-F238E27FC236}">
                <a16:creationId xmlns:a16="http://schemas.microsoft.com/office/drawing/2014/main" id="{0482EE8E-84DB-4D57-9C28-B0275FB1DAF3}"/>
              </a:ext>
            </a:extLst>
          </p:cNvPr>
          <p:cNvSpPr/>
          <p:nvPr/>
        </p:nvSpPr>
        <p:spPr>
          <a:xfrm>
            <a:off x="3187859" y="1134545"/>
            <a:ext cx="2463685" cy="1267808"/>
          </a:xfrm>
          <a:prstGeom prst="roundRect">
            <a:avLst>
              <a:gd name="adj" fmla="val 990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7E73426B-37DB-473E-8CB8-33694FA2338E}"/>
              </a:ext>
            </a:extLst>
          </p:cNvPr>
          <p:cNvSpPr txBox="1"/>
          <p:nvPr/>
        </p:nvSpPr>
        <p:spPr>
          <a:xfrm>
            <a:off x="3166774" y="112340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21" name="文本框 20">
            <a:extLst>
              <a:ext uri="{FF2B5EF4-FFF2-40B4-BE49-F238E27FC236}">
                <a16:creationId xmlns:a16="http://schemas.microsoft.com/office/drawing/2014/main" id="{3052A6A0-43C0-43B7-BE9A-F9C7D48C5794}"/>
              </a:ext>
            </a:extLst>
          </p:cNvPr>
          <p:cNvSpPr txBox="1"/>
          <p:nvPr/>
        </p:nvSpPr>
        <p:spPr>
          <a:xfrm>
            <a:off x="3214043" y="1778029"/>
            <a:ext cx="2332736" cy="624323"/>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a:t>
            </a:r>
          </a:p>
        </p:txBody>
      </p:sp>
      <p:cxnSp>
        <p:nvCxnSpPr>
          <p:cNvPr id="22" name="直接连接符 21">
            <a:extLst>
              <a:ext uri="{FF2B5EF4-FFF2-40B4-BE49-F238E27FC236}">
                <a16:creationId xmlns:a16="http://schemas.microsoft.com/office/drawing/2014/main" id="{1FA4C3F5-FF93-471D-BD13-F66AD023646A}"/>
              </a:ext>
            </a:extLst>
          </p:cNvPr>
          <p:cNvCxnSpPr>
            <a:cxnSpLocks/>
          </p:cNvCxnSpPr>
          <p:nvPr/>
        </p:nvCxnSpPr>
        <p:spPr>
          <a:xfrm>
            <a:off x="3345089" y="1670350"/>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BD6D99A4-737B-4819-BF80-11E0BBE7AD5A}"/>
              </a:ext>
            </a:extLst>
          </p:cNvPr>
          <p:cNvCxnSpPr>
            <a:cxnSpLocks/>
          </p:cNvCxnSpPr>
          <p:nvPr/>
        </p:nvCxnSpPr>
        <p:spPr>
          <a:xfrm>
            <a:off x="4312738" y="324380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1" name="矩形: 圆角 30">
            <a:extLst>
              <a:ext uri="{FF2B5EF4-FFF2-40B4-BE49-F238E27FC236}">
                <a16:creationId xmlns:a16="http://schemas.microsoft.com/office/drawing/2014/main" id="{5ADCADEE-BDDE-4A3F-871E-773EB70C0C96}"/>
              </a:ext>
            </a:extLst>
          </p:cNvPr>
          <p:cNvSpPr/>
          <p:nvPr/>
        </p:nvSpPr>
        <p:spPr>
          <a:xfrm>
            <a:off x="4312738" y="4227474"/>
            <a:ext cx="3005348" cy="1854200"/>
          </a:xfrm>
          <a:prstGeom prst="roundRect">
            <a:avLst>
              <a:gd name="adj" fmla="val 742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4571E077-4643-4FD9-AA88-F4F697766A82}"/>
              </a:ext>
            </a:extLst>
          </p:cNvPr>
          <p:cNvSpPr txBox="1"/>
          <p:nvPr/>
        </p:nvSpPr>
        <p:spPr>
          <a:xfrm>
            <a:off x="4290024" y="4216337"/>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3" name="文本框 32">
            <a:extLst>
              <a:ext uri="{FF2B5EF4-FFF2-40B4-BE49-F238E27FC236}">
                <a16:creationId xmlns:a16="http://schemas.microsoft.com/office/drawing/2014/main" id="{07FD5A64-A62F-4F99-957E-9121DEF95B55}"/>
              </a:ext>
            </a:extLst>
          </p:cNvPr>
          <p:cNvSpPr txBox="1"/>
          <p:nvPr/>
        </p:nvSpPr>
        <p:spPr>
          <a:xfrm>
            <a:off x="4332665" y="4870959"/>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34" name="直接连接符 33">
            <a:extLst>
              <a:ext uri="{FF2B5EF4-FFF2-40B4-BE49-F238E27FC236}">
                <a16:creationId xmlns:a16="http://schemas.microsoft.com/office/drawing/2014/main" id="{F6BBFCBE-3276-4B8E-94A9-0EFDCA3EDA17}"/>
              </a:ext>
            </a:extLst>
          </p:cNvPr>
          <p:cNvCxnSpPr>
            <a:cxnSpLocks/>
          </p:cNvCxnSpPr>
          <p:nvPr/>
        </p:nvCxnSpPr>
        <p:spPr>
          <a:xfrm>
            <a:off x="4443553" y="4763280"/>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11309C42-415B-44F1-90EF-27F1EA963BF1}"/>
              </a:ext>
            </a:extLst>
          </p:cNvPr>
          <p:cNvCxnSpPr>
            <a:cxnSpLocks/>
          </p:cNvCxnSpPr>
          <p:nvPr/>
        </p:nvCxnSpPr>
        <p:spPr>
          <a:xfrm flipV="1">
            <a:off x="6804299" y="2991872"/>
            <a:ext cx="0" cy="935147"/>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37" name="矩形: 圆角 36">
            <a:extLst>
              <a:ext uri="{FF2B5EF4-FFF2-40B4-BE49-F238E27FC236}">
                <a16:creationId xmlns:a16="http://schemas.microsoft.com/office/drawing/2014/main" id="{F534D874-F27A-4AB7-B500-B80D52CE3203}"/>
              </a:ext>
            </a:extLst>
          </p:cNvPr>
          <p:cNvSpPr/>
          <p:nvPr/>
        </p:nvSpPr>
        <p:spPr>
          <a:xfrm>
            <a:off x="6804299" y="1463109"/>
            <a:ext cx="3948825" cy="1593157"/>
          </a:xfrm>
          <a:prstGeom prst="roundRect">
            <a:avLst>
              <a:gd name="adj" fmla="val 530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B6732BC1-D199-4FD6-8160-A300D16589A5}"/>
              </a:ext>
            </a:extLst>
          </p:cNvPr>
          <p:cNvSpPr txBox="1"/>
          <p:nvPr/>
        </p:nvSpPr>
        <p:spPr>
          <a:xfrm>
            <a:off x="6772063" y="1451972"/>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39" name="文本框 38">
            <a:extLst>
              <a:ext uri="{FF2B5EF4-FFF2-40B4-BE49-F238E27FC236}">
                <a16:creationId xmlns:a16="http://schemas.microsoft.com/office/drawing/2014/main" id="{6CAE863C-9CCB-411C-8825-66477971A8B2}"/>
              </a:ext>
            </a:extLst>
          </p:cNvPr>
          <p:cNvSpPr txBox="1"/>
          <p:nvPr/>
        </p:nvSpPr>
        <p:spPr>
          <a:xfrm>
            <a:off x="6830482" y="2106594"/>
            <a:ext cx="3791595" cy="885278"/>
          </a:xfrm>
          <a:prstGeom prst="rect">
            <a:avLst/>
          </a:prstGeom>
          <a:noFill/>
        </p:spPr>
        <p:txBody>
          <a:bodyPr wrap="square" rtlCol="0">
            <a:no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0" name="直接连接符 39">
            <a:extLst>
              <a:ext uri="{FF2B5EF4-FFF2-40B4-BE49-F238E27FC236}">
                <a16:creationId xmlns:a16="http://schemas.microsoft.com/office/drawing/2014/main" id="{44510CF7-3922-486E-AD1C-DEFD931CEE7E}"/>
              </a:ext>
            </a:extLst>
          </p:cNvPr>
          <p:cNvCxnSpPr>
            <a:cxnSpLocks/>
          </p:cNvCxnSpPr>
          <p:nvPr/>
        </p:nvCxnSpPr>
        <p:spPr>
          <a:xfrm>
            <a:off x="6950378" y="1998915"/>
            <a:ext cx="3524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BB7ACD87-FB60-4C94-B70B-D14D3B9F3828}"/>
              </a:ext>
            </a:extLst>
          </p:cNvPr>
          <p:cNvCxnSpPr>
            <a:cxnSpLocks/>
          </p:cNvCxnSpPr>
          <p:nvPr/>
        </p:nvCxnSpPr>
        <p:spPr>
          <a:xfrm>
            <a:off x="11461422" y="2427287"/>
            <a:ext cx="0" cy="1943100"/>
          </a:xfrm>
          <a:prstGeom prst="line">
            <a:avLst/>
          </a:prstGeom>
          <a:ln w="15875">
            <a:headEnd type="oval"/>
          </a:ln>
        </p:spPr>
        <p:style>
          <a:lnRef idx="1">
            <a:schemeClr val="accent1"/>
          </a:lnRef>
          <a:fillRef idx="0">
            <a:schemeClr val="accent1"/>
          </a:fillRef>
          <a:effectRef idx="0">
            <a:schemeClr val="accent1"/>
          </a:effectRef>
          <a:fontRef idx="minor">
            <a:schemeClr val="tx1"/>
          </a:fontRef>
        </p:style>
      </p:cxnSp>
      <p:sp>
        <p:nvSpPr>
          <p:cNvPr id="43" name="矩形: 圆角 42">
            <a:extLst>
              <a:ext uri="{FF2B5EF4-FFF2-40B4-BE49-F238E27FC236}">
                <a16:creationId xmlns:a16="http://schemas.microsoft.com/office/drawing/2014/main" id="{71927A8E-9E6F-47BC-90C3-BB6304131F5F}"/>
              </a:ext>
            </a:extLst>
          </p:cNvPr>
          <p:cNvSpPr/>
          <p:nvPr/>
        </p:nvSpPr>
        <p:spPr>
          <a:xfrm>
            <a:off x="8467225" y="3901975"/>
            <a:ext cx="3005348" cy="1854200"/>
          </a:xfrm>
          <a:prstGeom prst="roundRect">
            <a:avLst>
              <a:gd name="adj" fmla="val 5366"/>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a:extLst>
              <a:ext uri="{FF2B5EF4-FFF2-40B4-BE49-F238E27FC236}">
                <a16:creationId xmlns:a16="http://schemas.microsoft.com/office/drawing/2014/main" id="{C2609AF0-4F09-4652-996F-2668551670AB}"/>
              </a:ext>
            </a:extLst>
          </p:cNvPr>
          <p:cNvSpPr txBox="1"/>
          <p:nvPr/>
        </p:nvSpPr>
        <p:spPr>
          <a:xfrm>
            <a:off x="8422209" y="3890838"/>
            <a:ext cx="1548000" cy="369332"/>
          </a:xfrm>
          <a:prstGeom prst="round2DiagRect">
            <a:avLst>
              <a:gd name="adj1" fmla="val 50000"/>
              <a:gd name="adj2" fmla="val 0"/>
            </a:avLst>
          </a:prstGeom>
          <a:gradFill flip="none" rotWithShape="1">
            <a:gsLst>
              <a:gs pos="0">
                <a:schemeClr val="bg1">
                  <a:alpha val="0"/>
                </a:schemeClr>
              </a:gs>
              <a:gs pos="20000">
                <a:schemeClr val="bg1">
                  <a:lumMod val="95000"/>
                </a:schemeClr>
              </a:gs>
            </a:gsLst>
            <a:lin ang="0" scaled="1"/>
            <a:tileRect/>
          </a:gradFill>
        </p:spPr>
        <p:txBody>
          <a:bodyPr wrap="square" rtlCol="0" anchor="ctr">
            <a:noAutofit/>
          </a:bodyPr>
          <a:lstStyle>
            <a:defPPr>
              <a:defRPr lang="zh-CN"/>
            </a:defPPr>
            <a:lvl1pP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stStyle>
          <a:p>
            <a:r>
              <a:rPr lang="en-US" altLang="zh-CN" dirty="0"/>
              <a:t>20XX</a:t>
            </a:r>
            <a:r>
              <a:rPr lang="zh-CN" altLang="en-US" dirty="0"/>
              <a:t>年</a:t>
            </a:r>
            <a:r>
              <a:rPr lang="en-US" altLang="zh-CN" dirty="0"/>
              <a:t>X</a:t>
            </a:r>
            <a:r>
              <a:rPr lang="zh-CN" altLang="en-US" dirty="0"/>
              <a:t>月</a:t>
            </a:r>
          </a:p>
        </p:txBody>
      </p:sp>
      <p:sp>
        <p:nvSpPr>
          <p:cNvPr id="45" name="文本框 44">
            <a:extLst>
              <a:ext uri="{FF2B5EF4-FFF2-40B4-BE49-F238E27FC236}">
                <a16:creationId xmlns:a16="http://schemas.microsoft.com/office/drawing/2014/main" id="{9FCF9621-CBBB-4B6A-8CA3-9B5D96DBE093}"/>
              </a:ext>
            </a:extLst>
          </p:cNvPr>
          <p:cNvSpPr txBox="1"/>
          <p:nvPr/>
        </p:nvSpPr>
        <p:spPr>
          <a:xfrm>
            <a:off x="8487152" y="4545460"/>
            <a:ext cx="2885684" cy="1112420"/>
          </a:xfrm>
          <a:prstGeom prst="rect">
            <a:avLst/>
          </a:prstGeom>
          <a:noFill/>
        </p:spPr>
        <p:txBody>
          <a:bodyPr wrap="square" rtlCol="0">
            <a:spAutoFit/>
          </a:bodyPr>
          <a:lstStyle/>
          <a:p>
            <a:pPr algn="just">
              <a:lnSpc>
                <a:spcPct val="120000"/>
              </a:lnSpc>
            </a:pPr>
            <a:r>
              <a:rPr lang="zh-CN" altLang="en-US" sz="1400" dirty="0">
                <a:solidFill>
                  <a:schemeClr val="bg1"/>
                </a:solidFill>
                <a:latin typeface="+mn-ea"/>
                <a:cs typeface="OPPOSans M" panose="00020600040101010101" pitchFamily="18" charset="-122"/>
              </a:rPr>
              <a:t>随着我国经济的快速发展，人民的生活水平越来越高，经济问题日益显现，我们不得重视循环敬经济发展的问题。</a:t>
            </a:r>
          </a:p>
        </p:txBody>
      </p:sp>
      <p:cxnSp>
        <p:nvCxnSpPr>
          <p:cNvPr id="46" name="直接连接符 45">
            <a:extLst>
              <a:ext uri="{FF2B5EF4-FFF2-40B4-BE49-F238E27FC236}">
                <a16:creationId xmlns:a16="http://schemas.microsoft.com/office/drawing/2014/main" id="{A12A0126-8D5D-4592-B093-E33FB9F4DC2F}"/>
              </a:ext>
            </a:extLst>
          </p:cNvPr>
          <p:cNvCxnSpPr>
            <a:cxnSpLocks/>
          </p:cNvCxnSpPr>
          <p:nvPr/>
        </p:nvCxnSpPr>
        <p:spPr>
          <a:xfrm>
            <a:off x="8586889" y="4437781"/>
            <a:ext cx="2682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2230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7036112" y="1838204"/>
            <a:ext cx="3327088" cy="1446550"/>
          </a:xfrm>
          <a:prstGeom prst="rect">
            <a:avLst/>
          </a:prstGeom>
          <a:noFill/>
        </p:spPr>
        <p:txBody>
          <a:bodyPr wrap="square" rtlCol="0" anchor="ctr">
            <a:noAutofit/>
          </a:bodyPr>
          <a:lstStyle/>
          <a:p>
            <a:r>
              <a:rPr lang="zh-CN" altLang="en-US" sz="8800" b="1" dirty="0">
                <a:solidFill>
                  <a:schemeClr val="accent1"/>
                </a:solidFill>
                <a:latin typeface="+mj-ea"/>
                <a:ea typeface="+mj-ea"/>
              </a:rPr>
              <a:t>谢谢！</a:t>
            </a: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9707916" y="2714624"/>
            <a:ext cx="1341205" cy="400110"/>
          </a:xfrm>
          <a:prstGeom prst="rect">
            <a:avLst/>
          </a:prstGeom>
          <a:noFill/>
        </p:spPr>
        <p:txBody>
          <a:bodyPr wrap="square" rtlCol="0" anchor="ctr">
            <a:spAutoFit/>
          </a:bodyPr>
          <a:lstStyle/>
          <a:p>
            <a:pPr algn="dist"/>
            <a:r>
              <a:rPr lang="en-US" altLang="zh-CN" sz="2000" dirty="0">
                <a:solidFill>
                  <a:schemeClr val="bg1">
                    <a:lumMod val="50000"/>
                  </a:schemeClr>
                </a:solidFill>
              </a:rPr>
              <a:t>THANKS</a:t>
            </a:r>
            <a:endParaRPr lang="zh-CN" altLang="en-US" sz="2000" dirty="0" err="1">
              <a:solidFill>
                <a:schemeClr val="bg1">
                  <a:lumMod val="50000"/>
                </a:schemeClr>
              </a:solidFill>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95902" y="3240403"/>
            <a:ext cx="3751498"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ACDED168-500E-4FE8-BFA4-6BB92BEAD6B6}"/>
              </a:ext>
            </a:extLst>
          </p:cNvPr>
          <p:cNvSpPr/>
          <p:nvPr/>
        </p:nvSpPr>
        <p:spPr>
          <a:xfrm>
            <a:off x="7175500" y="3440154"/>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指导老师：刺猬先生</a:t>
            </a:r>
          </a:p>
        </p:txBody>
      </p:sp>
      <p:sp>
        <p:nvSpPr>
          <p:cNvPr id="14" name="矩形: 圆角 13">
            <a:extLst>
              <a:ext uri="{FF2B5EF4-FFF2-40B4-BE49-F238E27FC236}">
                <a16:creationId xmlns:a16="http://schemas.microsoft.com/office/drawing/2014/main" id="{9900E308-4C1C-4197-A90E-CB209D5157D5}"/>
              </a:ext>
            </a:extLst>
          </p:cNvPr>
          <p:cNvSpPr/>
          <p:nvPr/>
        </p:nvSpPr>
        <p:spPr>
          <a:xfrm>
            <a:off x="7175500" y="4027126"/>
            <a:ext cx="2089149" cy="43200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t>答辩人：刺猬先生</a:t>
            </a:r>
          </a:p>
        </p:txBody>
      </p:sp>
      <p:sp>
        <p:nvSpPr>
          <p:cNvPr id="17" name="文本框 16">
            <a:extLst>
              <a:ext uri="{FF2B5EF4-FFF2-40B4-BE49-F238E27FC236}">
                <a16:creationId xmlns:a16="http://schemas.microsoft.com/office/drawing/2014/main" id="{59318B73-9EAE-4A2A-B1C5-AC0F2CE2C344}"/>
              </a:ext>
            </a:extLst>
          </p:cNvPr>
          <p:cNvSpPr txBox="1"/>
          <p:nvPr/>
        </p:nvSpPr>
        <p:spPr>
          <a:xfrm>
            <a:off x="7074212" y="6017439"/>
            <a:ext cx="2545890" cy="276999"/>
          </a:xfrm>
          <a:prstGeom prst="rect">
            <a:avLst/>
          </a:prstGeom>
          <a:noFill/>
        </p:spPr>
        <p:txBody>
          <a:bodyPr wrap="square">
            <a:spAutoFit/>
          </a:bodyPr>
          <a:lstStyle/>
          <a:p>
            <a:r>
              <a:rPr lang="zh-CN" altLang="en-US" sz="1200" dirty="0">
                <a:solidFill>
                  <a:schemeClr val="accent1"/>
                </a:solidFill>
                <a:latin typeface="阿里巴巴普惠体 L" panose="00020600040101010101" pitchFamily="18" charset="-122"/>
                <a:ea typeface="阿里巴巴普惠体 L" panose="00020600040101010101" pitchFamily="18" charset="-122"/>
                <a:cs typeface="阿里巴巴普惠体 L" panose="00020600040101010101" pitchFamily="18" charset="-122"/>
              </a:rPr>
              <a:t>明德厚学，求是创新</a:t>
            </a:r>
          </a:p>
        </p:txBody>
      </p:sp>
      <p:cxnSp>
        <p:nvCxnSpPr>
          <p:cNvPr id="18" name="直接连接符 17">
            <a:extLst>
              <a:ext uri="{FF2B5EF4-FFF2-40B4-BE49-F238E27FC236}">
                <a16:creationId xmlns:a16="http://schemas.microsoft.com/office/drawing/2014/main" id="{BCE5B315-8D0D-47CF-B949-06EF554EEAA6}"/>
              </a:ext>
            </a:extLst>
          </p:cNvPr>
          <p:cNvCxnSpPr/>
          <p:nvPr/>
        </p:nvCxnSpPr>
        <p:spPr>
          <a:xfrm>
            <a:off x="7175500" y="4797561"/>
            <a:ext cx="0" cy="1078029"/>
          </a:xfrm>
          <a:prstGeom prst="line">
            <a:avLst/>
          </a:prstGeom>
          <a:ln w="31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 name="椭圆 15">
            <a:extLst>
              <a:ext uri="{FF2B5EF4-FFF2-40B4-BE49-F238E27FC236}">
                <a16:creationId xmlns:a16="http://schemas.microsoft.com/office/drawing/2014/main" id="{82574D55-B65D-47A1-81D3-F0F60FC2DA47}"/>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D5F70116-87B8-4272-AC65-9C628381A72B}"/>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CAB8ECA0-64E9-4749-B1BB-B6970B5F580C}"/>
              </a:ext>
            </a:extLst>
          </p:cNvPr>
          <p:cNvSpPr/>
          <p:nvPr/>
        </p:nvSpPr>
        <p:spPr>
          <a:xfrm>
            <a:off x="7182100" y="3190397"/>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31261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72896DDC-43CD-4EF8-9089-D818B31A170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552" y="-19957"/>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6" name="矩形 5">
            <a:extLst>
              <a:ext uri="{FF2B5EF4-FFF2-40B4-BE49-F238E27FC236}">
                <a16:creationId xmlns:a16="http://schemas.microsoft.com/office/drawing/2014/main" id="{710DB6AC-BC4D-428B-A04D-A8CF8F40C2CE}"/>
              </a:ext>
            </a:extLst>
          </p:cNvPr>
          <p:cNvSpPr/>
          <p:nvPr/>
        </p:nvSpPr>
        <p:spPr>
          <a:xfrm>
            <a:off x="3439830" y="1437130"/>
            <a:ext cx="8100000" cy="465569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圆角 18">
            <a:extLst>
              <a:ext uri="{FF2B5EF4-FFF2-40B4-BE49-F238E27FC236}">
                <a16:creationId xmlns:a16="http://schemas.microsoft.com/office/drawing/2014/main" id="{8F5B443E-63D4-4F84-BE27-8301A5E49A97}"/>
              </a:ext>
            </a:extLst>
          </p:cNvPr>
          <p:cNvSpPr/>
          <p:nvPr/>
        </p:nvSpPr>
        <p:spPr>
          <a:xfrm>
            <a:off x="664832" y="1754613"/>
            <a:ext cx="5444954" cy="3629969"/>
          </a:xfrm>
          <a:prstGeom prst="roundRect">
            <a:avLst>
              <a:gd name="adj" fmla="val 2916"/>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2F0C01CC-6926-4708-81BF-46ED398741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76" y="1899756"/>
            <a:ext cx="5444954" cy="3629969"/>
          </a:xfrm>
          <a:prstGeom prst="rect">
            <a:avLst/>
          </a:prstGeom>
        </p:spPr>
      </p:pic>
      <p:sp>
        <p:nvSpPr>
          <p:cNvPr id="2" name="矩形 1">
            <a:extLst>
              <a:ext uri="{FF2B5EF4-FFF2-40B4-BE49-F238E27FC236}">
                <a16:creationId xmlns:a16="http://schemas.microsoft.com/office/drawing/2014/main" id="{352D83FA-B591-43FA-9017-4E7749CC97EA}"/>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CAB1549-45A4-47D1-A96E-D290C3610C5B}"/>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团队介绍</a:t>
            </a:r>
          </a:p>
        </p:txBody>
      </p:sp>
      <p:pic>
        <p:nvPicPr>
          <p:cNvPr id="4" name="图片 3">
            <a:extLst>
              <a:ext uri="{FF2B5EF4-FFF2-40B4-BE49-F238E27FC236}">
                <a16:creationId xmlns:a16="http://schemas.microsoft.com/office/drawing/2014/main" id="{6AB68ADC-DFA9-4F43-AB6A-EC3E6FAC7ECA}"/>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15" name="文本框 14">
            <a:extLst>
              <a:ext uri="{FF2B5EF4-FFF2-40B4-BE49-F238E27FC236}">
                <a16:creationId xmlns:a16="http://schemas.microsoft.com/office/drawing/2014/main" id="{631452B4-888D-41E9-A564-92A5FA2B58BE}"/>
              </a:ext>
            </a:extLst>
          </p:cNvPr>
          <p:cNvSpPr txBox="1"/>
          <p:nvPr/>
        </p:nvSpPr>
        <p:spPr>
          <a:xfrm>
            <a:off x="6509444" y="1829739"/>
            <a:ext cx="2954655"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团队成员及任务分工</a:t>
            </a:r>
          </a:p>
        </p:txBody>
      </p:sp>
      <p:sp>
        <p:nvSpPr>
          <p:cNvPr id="21" name="文本框 20">
            <a:extLst>
              <a:ext uri="{FF2B5EF4-FFF2-40B4-BE49-F238E27FC236}">
                <a16:creationId xmlns:a16="http://schemas.microsoft.com/office/drawing/2014/main" id="{BE1B2234-BD80-40EB-857B-7B3B0ECD08CD}"/>
              </a:ext>
            </a:extLst>
          </p:cNvPr>
          <p:cNvSpPr txBox="1"/>
          <p:nvPr/>
        </p:nvSpPr>
        <p:spPr>
          <a:xfrm>
            <a:off x="6551811" y="2542861"/>
            <a:ext cx="5026520" cy="1109791"/>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张隽翊：组织团队项目，设计音频采样算法</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王广凯：修改、优化、测试音频采样电路</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计胜翔：设计音符存储格式，编写播放音频文件的汇编代码</a:t>
            </a:r>
            <a:endParaRPr lang="en-US" altLang="zh-CN" sz="1400" dirty="0">
              <a:latin typeface="+mn-ea"/>
              <a:cs typeface="OPPOSans M" panose="00020600040101010101" pitchFamily="18" charset="-122"/>
            </a:endParaRPr>
          </a:p>
          <a:p>
            <a:pPr algn="just">
              <a:lnSpc>
                <a:spcPct val="120000"/>
              </a:lnSpc>
            </a:pPr>
            <a:r>
              <a:rPr lang="zh-CN" altLang="en-US" sz="1400" dirty="0">
                <a:latin typeface="+mn-ea"/>
                <a:cs typeface="OPPOSans M" panose="00020600040101010101" pitchFamily="18" charset="-122"/>
              </a:rPr>
              <a:t>王梓熙：资料搜集，汇编器脚本编写，</a:t>
            </a:r>
            <a:r>
              <a:rPr lang="en-US" altLang="zh-CN" sz="1400" dirty="0">
                <a:latin typeface="+mn-ea"/>
                <a:cs typeface="OPPOSans M" panose="00020600040101010101" pitchFamily="18" charset="-122"/>
              </a:rPr>
              <a:t>PPT</a:t>
            </a:r>
            <a:r>
              <a:rPr lang="zh-CN" altLang="en-US" sz="1400" dirty="0">
                <a:latin typeface="+mn-ea"/>
                <a:cs typeface="OPPOSans M" panose="00020600040101010101" pitchFamily="18" charset="-122"/>
              </a:rPr>
              <a:t>制作，电路测试</a:t>
            </a:r>
            <a:endParaRPr lang="en-US" altLang="zh-CN" sz="1400" dirty="0">
              <a:latin typeface="+mn-ea"/>
              <a:cs typeface="OPPOSans M" panose="00020600040101010101" pitchFamily="18" charset="-122"/>
            </a:endParaRPr>
          </a:p>
        </p:txBody>
      </p:sp>
      <p:sp>
        <p:nvSpPr>
          <p:cNvPr id="26" name="文本框 25">
            <a:extLst>
              <a:ext uri="{FF2B5EF4-FFF2-40B4-BE49-F238E27FC236}">
                <a16:creationId xmlns:a16="http://schemas.microsoft.com/office/drawing/2014/main" id="{ACDDAC63-CC27-43BC-9350-8713E0F400B0}"/>
              </a:ext>
            </a:extLst>
          </p:cNvPr>
          <p:cNvSpPr txBox="1"/>
          <p:nvPr/>
        </p:nvSpPr>
        <p:spPr>
          <a:xfrm>
            <a:off x="6509444" y="4138900"/>
            <a:ext cx="800219" cy="461665"/>
          </a:xfrm>
          <a:prstGeom prst="rect">
            <a:avLst/>
          </a:prstGeom>
          <a:noFill/>
        </p:spPr>
        <p:txBody>
          <a:bodyPr wrap="none" rtlCol="0">
            <a:spAutoFit/>
          </a:bodyPr>
          <a:lstStyle/>
          <a:p>
            <a:r>
              <a:rPr lang="zh-CN" altLang="en-US" sz="2400" b="1" dirty="0">
                <a:solidFill>
                  <a:schemeClr val="accent1"/>
                </a:solidFill>
                <a:latin typeface="+mj-ea"/>
                <a:ea typeface="+mj-ea"/>
                <a:cs typeface="OPPOSans M" panose="00020600040101010101" pitchFamily="18" charset="-122"/>
              </a:rPr>
              <a:t>平台</a:t>
            </a:r>
          </a:p>
        </p:txBody>
      </p:sp>
      <p:sp>
        <p:nvSpPr>
          <p:cNvPr id="27" name="文本框 26">
            <a:extLst>
              <a:ext uri="{FF2B5EF4-FFF2-40B4-BE49-F238E27FC236}">
                <a16:creationId xmlns:a16="http://schemas.microsoft.com/office/drawing/2014/main" id="{CB07CB79-8107-4D32-9AB8-F9C887505141}"/>
              </a:ext>
            </a:extLst>
          </p:cNvPr>
          <p:cNvSpPr txBox="1"/>
          <p:nvPr/>
        </p:nvSpPr>
        <p:spPr>
          <a:xfrm>
            <a:off x="6513310" y="4676448"/>
            <a:ext cx="5026520" cy="334194"/>
          </a:xfrm>
          <a:prstGeom prst="rect">
            <a:avLst/>
          </a:prstGeom>
          <a:noFill/>
        </p:spPr>
        <p:txBody>
          <a:bodyPr wrap="square" rtlCol="0">
            <a:spAutoFit/>
          </a:bodyPr>
          <a:lstStyle/>
          <a:p>
            <a:pPr algn="just">
              <a:lnSpc>
                <a:spcPct val="120000"/>
              </a:lnSpc>
            </a:pPr>
            <a:r>
              <a:rPr lang="en-US" altLang="zh-CN" sz="1400" dirty="0" err="1">
                <a:latin typeface="+mn-ea"/>
                <a:cs typeface="OPPOSans M" panose="00020600040101010101" pitchFamily="18" charset="-122"/>
              </a:rPr>
              <a:t>Github</a:t>
            </a:r>
            <a:r>
              <a:rPr lang="zh-CN" altLang="en-US" sz="1400" dirty="0">
                <a:latin typeface="+mn-ea"/>
                <a:cs typeface="OPPOSans M" panose="00020600040101010101" pitchFamily="18" charset="-122"/>
              </a:rPr>
              <a:t>、</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平台</a:t>
            </a:r>
          </a:p>
        </p:txBody>
      </p:sp>
      <p:cxnSp>
        <p:nvCxnSpPr>
          <p:cNvPr id="8" name="直接连接符 7">
            <a:extLst>
              <a:ext uri="{FF2B5EF4-FFF2-40B4-BE49-F238E27FC236}">
                <a16:creationId xmlns:a16="http://schemas.microsoft.com/office/drawing/2014/main" id="{F177D70D-121E-454C-886A-E99220B7CCE5}"/>
              </a:ext>
            </a:extLst>
          </p:cNvPr>
          <p:cNvCxnSpPr>
            <a:cxnSpLocks/>
          </p:cNvCxnSpPr>
          <p:nvPr/>
        </p:nvCxnSpPr>
        <p:spPr>
          <a:xfrm>
            <a:off x="3401329" y="1437130"/>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682A6362-3FBA-4F6E-816F-1BFD05EC6927}"/>
              </a:ext>
            </a:extLst>
          </p:cNvPr>
          <p:cNvCxnSpPr>
            <a:cxnSpLocks/>
          </p:cNvCxnSpPr>
          <p:nvPr/>
        </p:nvCxnSpPr>
        <p:spPr>
          <a:xfrm>
            <a:off x="3401329" y="6092825"/>
            <a:ext cx="8100000" cy="0"/>
          </a:xfrm>
          <a:prstGeom prst="line">
            <a:avLst/>
          </a:prstGeom>
          <a:ln w="76200" cap="rnd">
            <a:gradFill flip="none" rotWithShape="1">
              <a:gsLst>
                <a:gs pos="0">
                  <a:schemeClr val="accent2"/>
                </a:gs>
                <a:gs pos="100000">
                  <a:schemeClr val="accent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18335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p:cTn id="12" dur="500" fill="hold"/>
                                        <p:tgtEl>
                                          <p:spTgt spid="15"/>
                                        </p:tgtEl>
                                        <p:attrNameLst>
                                          <p:attrName>ppt_w</p:attrName>
                                        </p:attrNameLst>
                                      </p:cBhvr>
                                      <p:tavLst>
                                        <p:tav tm="0">
                                          <p:val>
                                            <p:fltVal val="0"/>
                                          </p:val>
                                        </p:tav>
                                        <p:tav tm="100000">
                                          <p:val>
                                            <p:strVal val="#ppt_w"/>
                                          </p:val>
                                        </p:tav>
                                      </p:tavLst>
                                    </p:anim>
                                    <p:anim calcmode="lin" valueType="num">
                                      <p:cBhvr>
                                        <p:cTn id="13" dur="500" fill="hold"/>
                                        <p:tgtEl>
                                          <p:spTgt spid="15"/>
                                        </p:tgtEl>
                                        <p:attrNameLst>
                                          <p:attrName>ppt_h</p:attrName>
                                        </p:attrNameLst>
                                      </p:cBhvr>
                                      <p:tavLst>
                                        <p:tav tm="0">
                                          <p:val>
                                            <p:fltVal val="0"/>
                                          </p:val>
                                        </p:tav>
                                        <p:tav tm="100000">
                                          <p:val>
                                            <p:strVal val="#ppt_h"/>
                                          </p:val>
                                        </p:tav>
                                      </p:tavLst>
                                    </p:anim>
                                    <p:animEffect transition="in" filter="fade">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anim calcmode="lin" valueType="num">
                                      <p:cBhvr>
                                        <p:cTn id="20" dur="1000" fill="hold"/>
                                        <p:tgtEl>
                                          <p:spTgt spid="26"/>
                                        </p:tgtEl>
                                        <p:attrNameLst>
                                          <p:attrName>ppt_x</p:attrName>
                                        </p:attrNameLst>
                                      </p:cBhvr>
                                      <p:tavLst>
                                        <p:tav tm="0">
                                          <p:val>
                                            <p:strVal val="#ppt_x"/>
                                          </p:val>
                                        </p:tav>
                                        <p:tav tm="100000">
                                          <p:val>
                                            <p:strVal val="#ppt_x"/>
                                          </p:val>
                                        </p:tav>
                                      </p:tavLst>
                                    </p:anim>
                                    <p:anim calcmode="lin" valueType="num">
                                      <p:cBhvr>
                                        <p:cTn id="21" dur="1000" fill="hold"/>
                                        <p:tgtEl>
                                          <p:spTgt spid="2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1000"/>
                                        <p:tgtEl>
                                          <p:spTgt spid="27"/>
                                        </p:tgtEl>
                                      </p:cBhvr>
                                    </p:animEffect>
                                    <p:anim calcmode="lin" valueType="num">
                                      <p:cBhvr>
                                        <p:cTn id="25" dur="1000" fill="hold"/>
                                        <p:tgtEl>
                                          <p:spTgt spid="27"/>
                                        </p:tgtEl>
                                        <p:attrNameLst>
                                          <p:attrName>ppt_x</p:attrName>
                                        </p:attrNameLst>
                                      </p:cBhvr>
                                      <p:tavLst>
                                        <p:tav tm="0">
                                          <p:val>
                                            <p:strVal val="#ppt_x"/>
                                          </p:val>
                                        </p:tav>
                                        <p:tav tm="100000">
                                          <p:val>
                                            <p:strVal val="#ppt_x"/>
                                          </p:val>
                                        </p:tav>
                                      </p:tavLst>
                                    </p:anim>
                                    <p:anim calcmode="lin" valueType="num">
                                      <p:cBhvr>
                                        <p:cTn id="2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C7C5FFB6-B390-46E4-AE59-0C32CDCFBC0B}"/>
              </a:ext>
            </a:extLst>
          </p:cNvPr>
          <p:cNvSpPr txBox="1"/>
          <p:nvPr/>
        </p:nvSpPr>
        <p:spPr>
          <a:xfrm>
            <a:off x="6905943" y="414123"/>
            <a:ext cx="3801041" cy="3770263"/>
          </a:xfrm>
          <a:prstGeom prst="rect">
            <a:avLst/>
          </a:prstGeom>
          <a:noFill/>
        </p:spPr>
        <p:txBody>
          <a:bodyPr wrap="none" rtlCol="0" anchor="ctr">
            <a:spAutoFit/>
          </a:bodyPr>
          <a:lstStyle/>
          <a:p>
            <a:pPr algn="ctr"/>
            <a:r>
              <a:rPr lang="en-US" altLang="zh-CN" sz="23900" b="1" dirty="0">
                <a:solidFill>
                  <a:schemeClr val="accent1"/>
                </a:solidFill>
                <a:latin typeface="+mj-ea"/>
                <a:ea typeface="+mj-ea"/>
              </a:rPr>
              <a:t>02</a:t>
            </a:r>
            <a:endParaRPr lang="zh-CN" altLang="en-US" sz="23900" b="1" dirty="0">
              <a:solidFill>
                <a:schemeClr val="accent1"/>
              </a:solidFill>
              <a:latin typeface="+mj-ea"/>
              <a:ea typeface="+mj-ea"/>
            </a:endParaRPr>
          </a:p>
        </p:txBody>
      </p:sp>
      <p:pic>
        <p:nvPicPr>
          <p:cNvPr id="25" name="图片 24">
            <a:extLst>
              <a:ext uri="{FF2B5EF4-FFF2-40B4-BE49-F238E27FC236}">
                <a16:creationId xmlns:a16="http://schemas.microsoft.com/office/drawing/2014/main" id="{C55E5620-CD5F-4A18-9B16-53D196392074}"/>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32192" t="25473" r="19488" b="30439"/>
          <a:stretch/>
        </p:blipFill>
        <p:spPr>
          <a:xfrm flipH="1">
            <a:off x="8294648" y="4190984"/>
            <a:ext cx="3897352" cy="2667016"/>
          </a:xfrm>
          <a:custGeom>
            <a:avLst/>
            <a:gdLst>
              <a:gd name="connsiteX0" fmla="*/ 3897352 w 3897352"/>
              <a:gd name="connsiteY0" fmla="*/ 0 h 2667016"/>
              <a:gd name="connsiteX1" fmla="*/ 0 w 3897352"/>
              <a:gd name="connsiteY1" fmla="*/ 0 h 2667016"/>
              <a:gd name="connsiteX2" fmla="*/ 0 w 3897352"/>
              <a:gd name="connsiteY2" fmla="*/ 2667016 h 2667016"/>
              <a:gd name="connsiteX3" fmla="*/ 3897352 w 3897352"/>
              <a:gd name="connsiteY3" fmla="*/ 2667016 h 2667016"/>
            </a:gdLst>
            <a:ahLst/>
            <a:cxnLst>
              <a:cxn ang="0">
                <a:pos x="connsiteX0" y="connsiteY0"/>
              </a:cxn>
              <a:cxn ang="0">
                <a:pos x="connsiteX1" y="connsiteY1"/>
              </a:cxn>
              <a:cxn ang="0">
                <a:pos x="connsiteX2" y="connsiteY2"/>
              </a:cxn>
              <a:cxn ang="0">
                <a:pos x="connsiteX3" y="connsiteY3"/>
              </a:cxn>
            </a:cxnLst>
            <a:rect l="l" t="t" r="r" b="b"/>
            <a:pathLst>
              <a:path w="3897352" h="2667016">
                <a:moveTo>
                  <a:pt x="3897352" y="0"/>
                </a:moveTo>
                <a:lnTo>
                  <a:pt x="0" y="0"/>
                </a:lnTo>
                <a:lnTo>
                  <a:pt x="0" y="2667016"/>
                </a:lnTo>
                <a:lnTo>
                  <a:pt x="3897352" y="2667016"/>
                </a:lnTo>
                <a:close/>
              </a:path>
            </a:pathLst>
          </a:custGeom>
        </p:spPr>
      </p:pic>
      <p:sp>
        <p:nvSpPr>
          <p:cNvPr id="4" name="文本框 3">
            <a:extLst>
              <a:ext uri="{FF2B5EF4-FFF2-40B4-BE49-F238E27FC236}">
                <a16:creationId xmlns:a16="http://schemas.microsoft.com/office/drawing/2014/main" id="{8461271B-5827-4054-A55B-16272C203FE9}"/>
              </a:ext>
            </a:extLst>
          </p:cNvPr>
          <p:cNvSpPr txBox="1"/>
          <p:nvPr/>
        </p:nvSpPr>
        <p:spPr>
          <a:xfrm>
            <a:off x="10435772" y="2881259"/>
            <a:ext cx="745212" cy="400110"/>
          </a:xfrm>
          <a:prstGeom prst="rect">
            <a:avLst/>
          </a:prstGeom>
          <a:noFill/>
        </p:spPr>
        <p:txBody>
          <a:bodyPr wrap="square" rtlCol="0" anchor="ctr">
            <a:spAutoFit/>
          </a:bodyPr>
          <a:lstStyle/>
          <a:p>
            <a:pPr algn="dist"/>
            <a:r>
              <a:rPr lang="en-US" altLang="zh-CN" sz="2000" dirty="0">
                <a:solidFill>
                  <a:schemeClr val="bg1">
                    <a:lumMod val="50000"/>
                  </a:schemeClr>
                </a:solidFill>
              </a:rPr>
              <a:t>part</a:t>
            </a:r>
            <a:endParaRPr lang="zh-CN" altLang="en-US" sz="2000" dirty="0" err="1">
              <a:solidFill>
                <a:schemeClr val="bg1">
                  <a:lumMod val="50000"/>
                </a:schemeClr>
              </a:solidFill>
            </a:endParaRPr>
          </a:p>
        </p:txBody>
      </p:sp>
      <p:sp>
        <p:nvSpPr>
          <p:cNvPr id="16" name="矩形: 圆角 15">
            <a:extLst>
              <a:ext uri="{FF2B5EF4-FFF2-40B4-BE49-F238E27FC236}">
                <a16:creationId xmlns:a16="http://schemas.microsoft.com/office/drawing/2014/main" id="{AFD4DBF5-C06A-4AEE-862D-88BEA5E8802C}"/>
              </a:ext>
            </a:extLst>
          </p:cNvPr>
          <p:cNvSpPr/>
          <p:nvPr/>
        </p:nvSpPr>
        <p:spPr>
          <a:xfrm>
            <a:off x="7144001" y="4001402"/>
            <a:ext cx="3955800" cy="1037151"/>
          </a:xfrm>
          <a:prstGeom prst="roundRect">
            <a:avLst>
              <a:gd name="adj" fmla="val 50000"/>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mj-ea"/>
                <a:ea typeface="+mj-ea"/>
              </a:rPr>
              <a:t>项目介绍</a:t>
            </a:r>
            <a:endParaRPr lang="zh-CN" altLang="en-US" sz="6000" dirty="0">
              <a:latin typeface="+mj-ea"/>
              <a:ea typeface="+mj-ea"/>
            </a:endParaRPr>
          </a:p>
        </p:txBody>
      </p:sp>
      <p:pic>
        <p:nvPicPr>
          <p:cNvPr id="23" name="图片 22">
            <a:extLst>
              <a:ext uri="{FF2B5EF4-FFF2-40B4-BE49-F238E27FC236}">
                <a16:creationId xmlns:a16="http://schemas.microsoft.com/office/drawing/2014/main" id="{DB31B3EF-F63A-4381-88D8-7C5ADA35945A}"/>
              </a:ext>
            </a:extLst>
          </p:cNvPr>
          <p:cNvPicPr>
            <a:picLocks noChangeAspect="1"/>
          </p:cNvPicPr>
          <p:nvPr/>
        </p:nvPicPr>
        <p:blipFill rotWithShape="1">
          <a:blip r:embed="rId2">
            <a:grayscl/>
            <a:alphaModFix amt="20000"/>
            <a:extLst>
              <a:ext uri="{28A0092B-C50C-407E-A947-70E740481C1C}">
                <a14:useLocalDpi xmlns:a14="http://schemas.microsoft.com/office/drawing/2010/main" val="0"/>
              </a:ext>
            </a:extLst>
          </a:blip>
          <a:srcRect l="54723" t="58160" r="19488" b="20083"/>
          <a:stretch/>
        </p:blipFill>
        <p:spPr>
          <a:xfrm flipH="1">
            <a:off x="10111914" y="0"/>
            <a:ext cx="2080086" cy="1316141"/>
          </a:xfrm>
          <a:custGeom>
            <a:avLst/>
            <a:gdLst>
              <a:gd name="connsiteX0" fmla="*/ 2080086 w 2080086"/>
              <a:gd name="connsiteY0" fmla="*/ 0 h 1316141"/>
              <a:gd name="connsiteX1" fmla="*/ 0 w 2080086"/>
              <a:gd name="connsiteY1" fmla="*/ 0 h 1316141"/>
              <a:gd name="connsiteX2" fmla="*/ 0 w 2080086"/>
              <a:gd name="connsiteY2" fmla="*/ 1316141 h 1316141"/>
              <a:gd name="connsiteX3" fmla="*/ 2080086 w 2080086"/>
              <a:gd name="connsiteY3" fmla="*/ 1316141 h 1316141"/>
            </a:gdLst>
            <a:ahLst/>
            <a:cxnLst>
              <a:cxn ang="0">
                <a:pos x="connsiteX0" y="connsiteY0"/>
              </a:cxn>
              <a:cxn ang="0">
                <a:pos x="connsiteX1" y="connsiteY1"/>
              </a:cxn>
              <a:cxn ang="0">
                <a:pos x="connsiteX2" y="connsiteY2"/>
              </a:cxn>
              <a:cxn ang="0">
                <a:pos x="connsiteX3" y="connsiteY3"/>
              </a:cxn>
            </a:cxnLst>
            <a:rect l="l" t="t" r="r" b="b"/>
            <a:pathLst>
              <a:path w="2080086" h="1316141">
                <a:moveTo>
                  <a:pt x="2080086" y="0"/>
                </a:moveTo>
                <a:lnTo>
                  <a:pt x="0" y="0"/>
                </a:lnTo>
                <a:lnTo>
                  <a:pt x="0" y="1316141"/>
                </a:lnTo>
                <a:lnTo>
                  <a:pt x="2080086" y="1316141"/>
                </a:lnTo>
                <a:close/>
              </a:path>
            </a:pathLst>
          </a:custGeom>
        </p:spPr>
      </p:pic>
      <p:cxnSp>
        <p:nvCxnSpPr>
          <p:cNvPr id="3" name="直接连接符 2">
            <a:extLst>
              <a:ext uri="{FF2B5EF4-FFF2-40B4-BE49-F238E27FC236}">
                <a16:creationId xmlns:a16="http://schemas.microsoft.com/office/drawing/2014/main" id="{32035F07-4E40-47C5-A245-F1CE472A07F7}"/>
              </a:ext>
            </a:extLst>
          </p:cNvPr>
          <p:cNvCxnSpPr>
            <a:cxnSpLocks/>
          </p:cNvCxnSpPr>
          <p:nvPr/>
        </p:nvCxnSpPr>
        <p:spPr>
          <a:xfrm>
            <a:off x="7144000" y="3562738"/>
            <a:ext cx="39558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47C2BEBF-EFB5-4B1E-AF38-D828CD8E406B}"/>
              </a:ext>
            </a:extLst>
          </p:cNvPr>
          <p:cNvSpPr txBox="1"/>
          <p:nvPr/>
        </p:nvSpPr>
        <p:spPr>
          <a:xfrm>
            <a:off x="7046120" y="5009324"/>
            <a:ext cx="4136227" cy="326430"/>
          </a:xfrm>
          <a:prstGeom prst="rect">
            <a:avLst/>
          </a:prstGeom>
          <a:noFill/>
        </p:spPr>
        <p:txBody>
          <a:bodyPr wrap="square">
            <a:noAutofit/>
          </a:bodyPr>
          <a:lstStyle/>
          <a:p>
            <a:pPr algn="dist"/>
            <a:r>
              <a:rPr lang="en-US" altLang="zh-CN" sz="1400" dirty="0">
                <a:solidFill>
                  <a:schemeClr val="bg1">
                    <a:lumMod val="50000"/>
                  </a:schemeClr>
                </a:solidFill>
              </a:rPr>
              <a:t>Project Introduction</a:t>
            </a:r>
          </a:p>
        </p:txBody>
      </p:sp>
      <p:sp>
        <p:nvSpPr>
          <p:cNvPr id="14" name="椭圆 13">
            <a:extLst>
              <a:ext uri="{FF2B5EF4-FFF2-40B4-BE49-F238E27FC236}">
                <a16:creationId xmlns:a16="http://schemas.microsoft.com/office/drawing/2014/main" id="{E868B500-9E69-4553-AFBA-304A13CD3F84}"/>
              </a:ext>
            </a:extLst>
          </p:cNvPr>
          <p:cNvSpPr/>
          <p:nvPr/>
        </p:nvSpPr>
        <p:spPr>
          <a:xfrm>
            <a:off x="-2146300" y="-793750"/>
            <a:ext cx="8445500" cy="84455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7FDD8D37-9813-44EA-A240-10502EF0E448}"/>
              </a:ext>
            </a:extLst>
          </p:cNvPr>
          <p:cNvPicPr>
            <a:picLocks noChangeAspect="1"/>
          </p:cNvPicPr>
          <p:nvPr/>
        </p:nvPicPr>
        <p:blipFill>
          <a:blip r:embed="rId3"/>
          <a:srcRect/>
          <a:stretch>
            <a:fillRect/>
          </a:stretch>
        </p:blipFill>
        <p:spPr>
          <a:xfrm>
            <a:off x="-97537" y="0"/>
            <a:ext cx="6193537" cy="6858000"/>
          </a:xfrm>
          <a:custGeom>
            <a:avLst/>
            <a:gdLst>
              <a:gd name="connsiteX0" fmla="*/ 76249 w 6193537"/>
              <a:gd name="connsiteY0" fmla="*/ 0 h 6858000"/>
              <a:gd name="connsiteX1" fmla="*/ 4271726 w 6193537"/>
              <a:gd name="connsiteY1" fmla="*/ 0 h 6858000"/>
              <a:gd name="connsiteX2" fmla="*/ 4421356 w 6193537"/>
              <a:gd name="connsiteY2" fmla="*/ 95926 h 6858000"/>
              <a:gd name="connsiteX3" fmla="*/ 6193537 w 6193537"/>
              <a:gd name="connsiteY3" fmla="*/ 3429000 h 6858000"/>
              <a:gd name="connsiteX4" fmla="*/ 4421356 w 6193537"/>
              <a:gd name="connsiteY4" fmla="*/ 6762074 h 6858000"/>
              <a:gd name="connsiteX5" fmla="*/ 4271726 w 6193537"/>
              <a:gd name="connsiteY5" fmla="*/ 6858000 h 6858000"/>
              <a:gd name="connsiteX6" fmla="*/ 76249 w 6193537"/>
              <a:gd name="connsiteY6" fmla="*/ 6858000 h 6858000"/>
              <a:gd name="connsiteX7" fmla="*/ 0 w 6193537"/>
              <a:gd name="connsiteY7" fmla="*/ 6809118 h 6858000"/>
              <a:gd name="connsiteX8" fmla="*/ 0 w 6193537"/>
              <a:gd name="connsiteY8" fmla="*/ 4888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93537" h="6858000">
                <a:moveTo>
                  <a:pt x="76249" y="0"/>
                </a:moveTo>
                <a:lnTo>
                  <a:pt x="4271726" y="0"/>
                </a:lnTo>
                <a:lnTo>
                  <a:pt x="4421356" y="95926"/>
                </a:lnTo>
                <a:cubicBezTo>
                  <a:pt x="5490563" y="818268"/>
                  <a:pt x="6193537" y="2041540"/>
                  <a:pt x="6193537" y="3429000"/>
                </a:cubicBezTo>
                <a:cubicBezTo>
                  <a:pt x="6193537" y="4816460"/>
                  <a:pt x="5490563" y="6039732"/>
                  <a:pt x="4421356" y="6762074"/>
                </a:cubicBezTo>
                <a:lnTo>
                  <a:pt x="4271726" y="6858000"/>
                </a:lnTo>
                <a:lnTo>
                  <a:pt x="76249" y="6858000"/>
                </a:lnTo>
                <a:lnTo>
                  <a:pt x="0" y="6809118"/>
                </a:lnTo>
                <a:lnTo>
                  <a:pt x="0" y="48882"/>
                </a:lnTo>
                <a:close/>
              </a:path>
            </a:pathLst>
          </a:custGeom>
        </p:spPr>
      </p:pic>
      <p:sp>
        <p:nvSpPr>
          <p:cNvPr id="15" name="矩形: 圆角 14">
            <a:extLst>
              <a:ext uri="{FF2B5EF4-FFF2-40B4-BE49-F238E27FC236}">
                <a16:creationId xmlns:a16="http://schemas.microsoft.com/office/drawing/2014/main" id="{88E42C63-4BD0-4376-8BA1-03BD02DD3948}"/>
              </a:ext>
            </a:extLst>
          </p:cNvPr>
          <p:cNvSpPr/>
          <p:nvPr/>
        </p:nvSpPr>
        <p:spPr>
          <a:xfrm>
            <a:off x="7144000" y="3510351"/>
            <a:ext cx="653623" cy="100012"/>
          </a:xfrm>
          <a:prstGeom prst="roundRect">
            <a:avLst>
              <a:gd name="adj"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6874930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521168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项目设计</a:t>
            </a:r>
            <a:r>
              <a:rPr lang="en-US" altLang="zh-CN" sz="2800" dirty="0">
                <a:solidFill>
                  <a:schemeClr val="accent1"/>
                </a:solidFill>
                <a:latin typeface="+mj-ea"/>
                <a:ea typeface="+mj-ea"/>
              </a:rPr>
              <a:t>——</a:t>
            </a:r>
            <a:r>
              <a:rPr lang="zh-CN" altLang="en-US" sz="2800" dirty="0">
                <a:solidFill>
                  <a:schemeClr val="accent1"/>
                </a:solidFill>
                <a:latin typeface="+mj-ea"/>
                <a:ea typeface="+mj-ea"/>
              </a:rPr>
              <a:t>自制的音乐播放器</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5" name="矩形 4">
            <a:extLst>
              <a:ext uri="{FF2B5EF4-FFF2-40B4-BE49-F238E27FC236}">
                <a16:creationId xmlns:a16="http://schemas.microsoft.com/office/drawing/2014/main" id="{E3AFD4C3-D995-47CA-8833-155E66EC6CF6}"/>
              </a:ext>
            </a:extLst>
          </p:cNvPr>
          <p:cNvSpPr/>
          <p:nvPr/>
        </p:nvSpPr>
        <p:spPr>
          <a:xfrm>
            <a:off x="0" y="1118132"/>
            <a:ext cx="12192000" cy="201308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FA85E694-CF13-4BB8-BD68-FF0AE3C0892E}"/>
              </a:ext>
            </a:extLst>
          </p:cNvPr>
          <p:cNvSpPr txBox="1"/>
          <p:nvPr/>
        </p:nvSpPr>
        <p:spPr>
          <a:xfrm>
            <a:off x="840399" y="1367725"/>
            <a:ext cx="8785921" cy="1569660"/>
          </a:xfrm>
          <a:prstGeom prst="rect">
            <a:avLst/>
          </a:prstGeom>
          <a:noFill/>
        </p:spPr>
        <p:txBody>
          <a:bodyPr wrap="square" rtlCol="0">
            <a:spAutoFit/>
          </a:bodyPr>
          <a:lstStyle/>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利用</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Logisim</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实现音频的录制与播放。</a:t>
            </a:r>
            <a:endPar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endParaRPr>
          </a:p>
          <a:p>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通过</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midi keyboard</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组件进行乐曲演奏，并将音符数据进行采样，通过单周期</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CPU</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进行存储，最后通过</a:t>
            </a:r>
            <a:r>
              <a:rPr lang="en-US" altLang="zh-CN"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sound emitter</a:t>
            </a:r>
            <a:r>
              <a:rPr lang="zh-CN" altLang="en-US" sz="2400" dirty="0">
                <a:gradFill>
                  <a:gsLst>
                    <a:gs pos="7000">
                      <a:schemeClr val="bg1"/>
                    </a:gs>
                    <a:gs pos="100000">
                      <a:schemeClr val="accent1">
                        <a:lumMod val="20000"/>
                        <a:lumOff val="80000"/>
                      </a:schemeClr>
                    </a:gs>
                  </a:gsLst>
                  <a:path path="circle">
                    <a:fillToRect r="100000" b="100000"/>
                  </a:path>
                </a:gradFill>
                <a:latin typeface="+mj-ea"/>
                <a:ea typeface="+mj-ea"/>
                <a:cs typeface="OPPOSans M" panose="00020600040101010101" pitchFamily="18" charset="-122"/>
              </a:rPr>
              <a:t>组件播放数据存储器中录制的音频或外部存储的音频文件。</a:t>
            </a:r>
          </a:p>
        </p:txBody>
      </p:sp>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51116"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选题原因</a:t>
            </a:r>
          </a:p>
        </p:txBody>
      </p:sp>
      <p:sp>
        <p:nvSpPr>
          <p:cNvPr id="19" name="money_245867">
            <a:extLst>
              <a:ext uri="{FF2B5EF4-FFF2-40B4-BE49-F238E27FC236}">
                <a16:creationId xmlns:a16="http://schemas.microsoft.com/office/drawing/2014/main" id="{E82F86F1-AD03-4D3D-B027-779862299664}"/>
              </a:ext>
            </a:extLst>
          </p:cNvPr>
          <p:cNvSpPr/>
          <p:nvPr/>
        </p:nvSpPr>
        <p:spPr>
          <a:xfrm>
            <a:off x="1169425"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文本框 33">
            <a:extLst>
              <a:ext uri="{FF2B5EF4-FFF2-40B4-BE49-F238E27FC236}">
                <a16:creationId xmlns:a16="http://schemas.microsoft.com/office/drawing/2014/main" id="{C2AFE10C-DCEF-4D44-9E9A-DFDE0F5CC208}"/>
              </a:ext>
            </a:extLst>
          </p:cNvPr>
          <p:cNvSpPr txBox="1"/>
          <p:nvPr/>
        </p:nvSpPr>
        <p:spPr>
          <a:xfrm>
            <a:off x="958999" y="4446541"/>
            <a:ext cx="2885684"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喜欢音乐，于是决定用</a:t>
            </a:r>
            <a:r>
              <a:rPr lang="en-US" altLang="zh-CN" sz="1400" dirty="0">
                <a:latin typeface="+mn-ea"/>
                <a:cs typeface="OPPOSans M" panose="00020600040101010101" pitchFamily="18" charset="-122"/>
              </a:rPr>
              <a:t>Logisim</a:t>
            </a:r>
            <a:r>
              <a:rPr lang="zh-CN" altLang="en-US" sz="1400" dirty="0">
                <a:latin typeface="+mn-ea"/>
                <a:cs typeface="OPPOSans M" panose="00020600040101010101" pitchFamily="18" charset="-122"/>
              </a:rPr>
              <a:t>制作一款音乐播放器。</a:t>
            </a:r>
          </a:p>
        </p:txBody>
      </p:sp>
      <p:sp>
        <p:nvSpPr>
          <p:cNvPr id="37" name="椭圆 36">
            <a:extLst>
              <a:ext uri="{FF2B5EF4-FFF2-40B4-BE49-F238E27FC236}">
                <a16:creationId xmlns:a16="http://schemas.microsoft.com/office/drawing/2014/main" id="{E5476E33-B79A-4084-9392-C58A6D7227B7}"/>
              </a:ext>
            </a:extLst>
          </p:cNvPr>
          <p:cNvSpPr/>
          <p:nvPr/>
        </p:nvSpPr>
        <p:spPr>
          <a:xfrm>
            <a:off x="473227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524655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可行性分析</a:t>
            </a:r>
          </a:p>
        </p:txBody>
      </p:sp>
      <p:sp>
        <p:nvSpPr>
          <p:cNvPr id="39" name="money_245867">
            <a:extLst>
              <a:ext uri="{FF2B5EF4-FFF2-40B4-BE49-F238E27FC236}">
                <a16:creationId xmlns:a16="http://schemas.microsoft.com/office/drawing/2014/main" id="{FF9E7AA3-EE1C-4A1F-98AA-F222029E3DDD}"/>
              </a:ext>
            </a:extLst>
          </p:cNvPr>
          <p:cNvSpPr/>
          <p:nvPr/>
        </p:nvSpPr>
        <p:spPr>
          <a:xfrm>
            <a:off x="485058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文本框 39">
            <a:extLst>
              <a:ext uri="{FF2B5EF4-FFF2-40B4-BE49-F238E27FC236}">
                <a16:creationId xmlns:a16="http://schemas.microsoft.com/office/drawing/2014/main" id="{921C1ADD-D878-4C24-982C-27E903C4B045}"/>
              </a:ext>
            </a:extLst>
          </p:cNvPr>
          <p:cNvSpPr txBox="1"/>
          <p:nvPr/>
        </p:nvSpPr>
        <p:spPr>
          <a:xfrm>
            <a:off x="4640158" y="4446541"/>
            <a:ext cx="2885684" cy="162685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乐曲可以转换为特定格式的音频信号进行存储，利用</a:t>
            </a:r>
            <a:r>
              <a:rPr lang="en-US" altLang="zh-CN" sz="1400" dirty="0">
                <a:latin typeface="+mn-ea"/>
                <a:cs typeface="OPPOSans M" panose="00020600040101010101" pitchFamily="18" charset="-122"/>
              </a:rPr>
              <a:t>midi keyboard</a:t>
            </a:r>
            <a:r>
              <a:rPr lang="zh-CN" altLang="en-US" sz="1400" dirty="0">
                <a:latin typeface="+mn-ea"/>
                <a:cs typeface="OPPOSans M" panose="00020600040101010101" pitchFamily="18" charset="-122"/>
              </a:rPr>
              <a:t>组件可以实现音频的输入，通过</a:t>
            </a:r>
            <a:r>
              <a:rPr lang="en-US" altLang="zh-CN" sz="1400" dirty="0">
                <a:latin typeface="+mn-ea"/>
                <a:cs typeface="OPPOSans M" panose="00020600040101010101" pitchFamily="18" charset="-122"/>
              </a:rPr>
              <a:t>sound emitter</a:t>
            </a:r>
            <a:r>
              <a:rPr lang="zh-CN" altLang="en-US" sz="1400" dirty="0">
                <a:latin typeface="+mn-ea"/>
                <a:cs typeface="OPPOSans M" panose="00020600040101010101" pitchFamily="18" charset="-122"/>
              </a:rPr>
              <a:t>组件可以实现不同音色的音频的播放，音频的录制与播放可以实现。</a:t>
            </a:r>
          </a:p>
        </p:txBody>
      </p:sp>
      <p:sp>
        <p:nvSpPr>
          <p:cNvPr id="42" name="椭圆 41">
            <a:extLst>
              <a:ext uri="{FF2B5EF4-FFF2-40B4-BE49-F238E27FC236}">
                <a16:creationId xmlns:a16="http://schemas.microsoft.com/office/drawing/2014/main" id="{C0E58322-91F2-49AD-96C8-79AEA298256D}"/>
              </a:ext>
            </a:extLst>
          </p:cNvPr>
          <p:cNvSpPr/>
          <p:nvPr/>
        </p:nvSpPr>
        <p:spPr>
          <a:xfrm>
            <a:off x="8413435" y="3626545"/>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8927716" y="3704597"/>
            <a:ext cx="1656000"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工作量分析</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8321318" y="4446541"/>
            <a:ext cx="2885684" cy="592726"/>
          </a:xfrm>
          <a:prstGeom prst="rect">
            <a:avLst/>
          </a:prstGeom>
          <a:noFill/>
        </p:spPr>
        <p:txBody>
          <a:bodyPr wrap="square" rtlCol="0">
            <a:spAutoFit/>
          </a:bodyPr>
          <a:lstStyle/>
          <a:p>
            <a:pPr algn="just">
              <a:lnSpc>
                <a:spcPct val="120000"/>
              </a:lnSpc>
            </a:pPr>
            <a:r>
              <a:rPr lang="zh-CN" altLang="en-US" sz="1400" dirty="0">
                <a:latin typeface="+mn-ea"/>
                <a:cs typeface="OPPOSans M" panose="00020600040101010101" pitchFamily="18" charset="-122"/>
              </a:rPr>
              <a:t>团队成员有一定的乐理知识，工作量适中，可以正常完成。</a:t>
            </a:r>
          </a:p>
        </p:txBody>
      </p:sp>
    </p:spTree>
    <p:extLst>
      <p:ext uri="{BB962C8B-B14F-4D97-AF65-F5344CB8AC3E}">
        <p14:creationId xmlns:p14="http://schemas.microsoft.com/office/powerpoint/2010/main" val="18978858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arn(inVertic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randombar(horizontal)">
                                      <p:cBhvr>
                                        <p:cTn id="15" dur="500"/>
                                        <p:tgtEl>
                                          <p:spTgt spid="16"/>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randombar(horizontal)">
                                      <p:cBhvr>
                                        <p:cTn id="18" dur="500"/>
                                        <p:tgtEl>
                                          <p:spTgt spid="1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randombar(horizontal)">
                                      <p:cBhvr>
                                        <p:cTn id="21" dur="500"/>
                                        <p:tgtEl>
                                          <p:spTgt spid="19"/>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randombar(horizontal)">
                                      <p:cBhvr>
                                        <p:cTn id="24" dur="500"/>
                                        <p:tgtEl>
                                          <p:spTgt spid="34"/>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randombar(horizontal)">
                                      <p:cBhvr>
                                        <p:cTn id="27" dur="500"/>
                                        <p:tgtEl>
                                          <p:spTgt spid="37"/>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randombar(horizontal)">
                                      <p:cBhvr>
                                        <p:cTn id="30" dur="500"/>
                                        <p:tgtEl>
                                          <p:spTgt spid="38"/>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animEffect transition="in" filter="randombar(horizontal)">
                                      <p:cBhvr>
                                        <p:cTn id="33" dur="500"/>
                                        <p:tgtEl>
                                          <p:spTgt spid="39"/>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randombar(horizontal)">
                                      <p:cBhvr>
                                        <p:cTn id="36" dur="500"/>
                                        <p:tgtEl>
                                          <p:spTgt spid="40"/>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randombar(horizontal)">
                                      <p:cBhvr>
                                        <p:cTn id="39" dur="500"/>
                                        <p:tgtEl>
                                          <p:spTgt spid="42"/>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randombar(horizontal)">
                                      <p:cBhvr>
                                        <p:cTn id="42" dur="500"/>
                                        <p:tgtEl>
                                          <p:spTgt spid="43"/>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randombar(horizontal)">
                                      <p:cBhvr>
                                        <p:cTn id="45" dur="500"/>
                                        <p:tgtEl>
                                          <p:spTgt spid="44"/>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45"/>
                                        </p:tgtEl>
                                        <p:attrNameLst>
                                          <p:attrName>style.visibility</p:attrName>
                                        </p:attrNameLst>
                                      </p:cBhvr>
                                      <p:to>
                                        <p:strVal val="visible"/>
                                      </p:to>
                                    </p:set>
                                    <p:animEffect transition="in" filter="randombar(horizontal)">
                                      <p:cBhvr>
                                        <p:cTn id="4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16" grpId="0" animBg="1"/>
      <p:bldP spid="17" grpId="0"/>
      <p:bldP spid="19" grpId="0" animBg="1"/>
      <p:bldP spid="34" grpId="0"/>
      <p:bldP spid="37" grpId="0" animBg="1"/>
      <p:bldP spid="38" grpId="0"/>
      <p:bldP spid="39" grpId="0" animBg="1"/>
      <p:bldP spid="40" grpId="0"/>
      <p:bldP spid="42" grpId="0" animBg="1"/>
      <p:bldP spid="43" grpId="0"/>
      <p:bldP spid="44" grpId="0" animBg="1"/>
      <p:bldP spid="4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图片 52">
            <a:extLst>
              <a:ext uri="{FF2B5EF4-FFF2-40B4-BE49-F238E27FC236}">
                <a16:creationId xmlns:a16="http://schemas.microsoft.com/office/drawing/2014/main" id="{F1BE1E45-1D98-47A3-B05D-3C2885ABB41F}"/>
              </a:ext>
            </a:extLst>
          </p:cNvPr>
          <p:cNvPicPr>
            <a:picLocks noChangeAspect="1"/>
          </p:cNvPicPr>
          <p:nvPr/>
        </p:nvPicPr>
        <p:blipFill>
          <a:blip r:embed="rId2">
            <a:alphaModFix amt="6000"/>
            <a:extLst>
              <a:ext uri="{28A0092B-C50C-407E-A947-70E740481C1C}">
                <a14:useLocalDpi xmlns:a14="http://schemas.microsoft.com/office/drawing/2010/main" val="0"/>
              </a:ext>
            </a:extLst>
          </a:blip>
          <a:srcRect t="572" b="15053"/>
          <a:stretch>
            <a:fillRect/>
          </a:stretch>
        </p:blipFill>
        <p:spPr>
          <a:xfrm>
            <a:off x="0"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2" name="矩形 1">
            <a:extLst>
              <a:ext uri="{FF2B5EF4-FFF2-40B4-BE49-F238E27FC236}">
                <a16:creationId xmlns:a16="http://schemas.microsoft.com/office/drawing/2014/main" id="{7A469B07-720D-4FDB-A25F-CEE2432CD922}"/>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85CB298-04FC-49C1-A247-BE7E4864336D}"/>
              </a:ext>
            </a:extLst>
          </p:cNvPr>
          <p:cNvSpPr txBox="1"/>
          <p:nvPr/>
        </p:nvSpPr>
        <p:spPr>
          <a:xfrm>
            <a:off x="958999" y="311843"/>
            <a:ext cx="1620957"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项目模块</a:t>
            </a:r>
          </a:p>
        </p:txBody>
      </p:sp>
      <p:pic>
        <p:nvPicPr>
          <p:cNvPr id="4" name="图片 3">
            <a:extLst>
              <a:ext uri="{FF2B5EF4-FFF2-40B4-BE49-F238E27FC236}">
                <a16:creationId xmlns:a16="http://schemas.microsoft.com/office/drawing/2014/main" id="{9017F1D8-DF70-423C-A81F-DF7ED2456835}"/>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11" name="图片 10">
            <a:extLst>
              <a:ext uri="{FF2B5EF4-FFF2-40B4-BE49-F238E27FC236}">
                <a16:creationId xmlns:a16="http://schemas.microsoft.com/office/drawing/2014/main" id="{4078261D-96D3-42E7-BD28-F507C8CDA1C8}"/>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12" name="图片 11">
            <a:extLst>
              <a:ext uri="{FF2B5EF4-FFF2-40B4-BE49-F238E27FC236}">
                <a16:creationId xmlns:a16="http://schemas.microsoft.com/office/drawing/2014/main" id="{80B43DB9-D481-4B59-BB35-C933CAF22B2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13" name="图片 12">
            <a:extLst>
              <a:ext uri="{FF2B5EF4-FFF2-40B4-BE49-F238E27FC236}">
                <a16:creationId xmlns:a16="http://schemas.microsoft.com/office/drawing/2014/main" id="{52A95585-96CA-49D9-90F5-80F250080B5C}"/>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14" name="图片 13">
            <a:extLst>
              <a:ext uri="{FF2B5EF4-FFF2-40B4-BE49-F238E27FC236}">
                <a16:creationId xmlns:a16="http://schemas.microsoft.com/office/drawing/2014/main" id="{8BBAA963-867C-4405-852D-36C6A122A252}"/>
              </a:ext>
            </a:extLst>
          </p:cNvPr>
          <p:cNvPicPr>
            <a:picLocks noChangeAspect="1"/>
          </p:cNvPicPr>
          <p:nvPr/>
        </p:nvPicPr>
        <p:blipFill rotWithShape="1">
          <a:blip r:embed="rId4">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6" name="椭圆 15">
            <a:extLst>
              <a:ext uri="{FF2B5EF4-FFF2-40B4-BE49-F238E27FC236}">
                <a16:creationId xmlns:a16="http://schemas.microsoft.com/office/drawing/2014/main" id="{46A8684A-3828-40AA-A5B6-D01631AEE598}"/>
              </a:ext>
            </a:extLst>
          </p:cNvPr>
          <p:cNvSpPr/>
          <p:nvPr/>
        </p:nvSpPr>
        <p:spPr>
          <a:xfrm>
            <a:off x="1066383" y="158000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17" name="文本框 16">
            <a:extLst>
              <a:ext uri="{FF2B5EF4-FFF2-40B4-BE49-F238E27FC236}">
                <a16:creationId xmlns:a16="http://schemas.microsoft.com/office/drawing/2014/main" id="{70D860CE-B943-40FE-B3F2-FAC831C1E118}"/>
              </a:ext>
            </a:extLst>
          </p:cNvPr>
          <p:cNvSpPr txBox="1"/>
          <p:nvPr/>
        </p:nvSpPr>
        <p:spPr>
          <a:xfrm>
            <a:off x="1565397" y="1652481"/>
            <a:ext cx="1861383"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01</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音频采样模块</a:t>
            </a:r>
          </a:p>
        </p:txBody>
      </p:sp>
      <p:sp>
        <p:nvSpPr>
          <p:cNvPr id="34" name="文本框 33">
            <a:extLst>
              <a:ext uri="{FF2B5EF4-FFF2-40B4-BE49-F238E27FC236}">
                <a16:creationId xmlns:a16="http://schemas.microsoft.com/office/drawing/2014/main" id="{C2AFE10C-DCEF-4D44-9E9A-DFDE0F5CC208}"/>
              </a:ext>
            </a:extLst>
          </p:cNvPr>
          <p:cNvSpPr txBox="1"/>
          <p:nvPr/>
        </p:nvSpPr>
        <p:spPr>
          <a:xfrm>
            <a:off x="3729665" y="1435267"/>
            <a:ext cx="6352649" cy="807209"/>
          </a:xfrm>
          <a:prstGeom prst="rect">
            <a:avLst/>
          </a:prstGeom>
          <a:noFill/>
        </p:spPr>
        <p:txBody>
          <a:bodyPr wrap="square" rtlCol="0">
            <a:spAutoFit/>
          </a:bodyPr>
          <a:lstStyle/>
          <a:p>
            <a:pPr algn="just">
              <a:lnSpc>
                <a:spcPct val="120000"/>
              </a:lnSpc>
            </a:pPr>
            <a:r>
              <a:rPr lang="zh-CN" altLang="en-US" sz="2000" dirty="0">
                <a:latin typeface="+mn-ea"/>
                <a:cs typeface="OPPOSans M" panose="00020600040101010101" pitchFamily="18" charset="-122"/>
              </a:rPr>
              <a:t>利用</a:t>
            </a:r>
            <a:r>
              <a:rPr lang="en-US" altLang="zh-CN" sz="2000" dirty="0">
                <a:latin typeface="+mn-ea"/>
                <a:cs typeface="OPPOSans M" panose="00020600040101010101" pitchFamily="18" charset="-122"/>
              </a:rPr>
              <a:t>midi keyboard</a:t>
            </a:r>
            <a:r>
              <a:rPr lang="zh-CN" altLang="en-US" sz="2000" dirty="0">
                <a:latin typeface="+mn-ea"/>
                <a:cs typeface="OPPOSans M" panose="00020600040101010101" pitchFamily="18" charset="-122"/>
              </a:rPr>
              <a:t>组件作为音频输入端，采样获得用户弹奏琴键的音频，并将音频信号转化为</a:t>
            </a:r>
            <a:r>
              <a:rPr lang="en-US" altLang="zh-CN" sz="2000" dirty="0">
                <a:latin typeface="+mn-ea"/>
                <a:cs typeface="OPPOSans M" panose="00020600040101010101" pitchFamily="18" charset="-122"/>
              </a:rPr>
              <a:t>32</a:t>
            </a:r>
            <a:r>
              <a:rPr lang="zh-CN" altLang="en-US" sz="2000" dirty="0">
                <a:latin typeface="+mn-ea"/>
                <a:cs typeface="OPPOSans M" panose="00020600040101010101" pitchFamily="18" charset="-122"/>
              </a:rPr>
              <a:t>位数据。</a:t>
            </a:r>
          </a:p>
        </p:txBody>
      </p:sp>
      <p:sp>
        <p:nvSpPr>
          <p:cNvPr id="37" name="椭圆 36">
            <a:extLst>
              <a:ext uri="{FF2B5EF4-FFF2-40B4-BE49-F238E27FC236}">
                <a16:creationId xmlns:a16="http://schemas.microsoft.com/office/drawing/2014/main" id="{E5476E33-B79A-4084-9392-C58A6D7227B7}"/>
              </a:ext>
            </a:extLst>
          </p:cNvPr>
          <p:cNvSpPr/>
          <p:nvPr/>
        </p:nvSpPr>
        <p:spPr>
          <a:xfrm>
            <a:off x="1060058" y="3208960"/>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38" name="文本框 37">
            <a:extLst>
              <a:ext uri="{FF2B5EF4-FFF2-40B4-BE49-F238E27FC236}">
                <a16:creationId xmlns:a16="http://schemas.microsoft.com/office/drawing/2014/main" id="{85BD4298-0254-4B7D-97FD-E6FA340597F4}"/>
              </a:ext>
            </a:extLst>
          </p:cNvPr>
          <p:cNvSpPr txBox="1"/>
          <p:nvPr/>
        </p:nvSpPr>
        <p:spPr>
          <a:xfrm>
            <a:off x="1559073" y="3281435"/>
            <a:ext cx="1861382"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02</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音频存储模块</a:t>
            </a:r>
          </a:p>
        </p:txBody>
      </p:sp>
      <p:sp>
        <p:nvSpPr>
          <p:cNvPr id="40" name="文本框 39">
            <a:extLst>
              <a:ext uri="{FF2B5EF4-FFF2-40B4-BE49-F238E27FC236}">
                <a16:creationId xmlns:a16="http://schemas.microsoft.com/office/drawing/2014/main" id="{921C1ADD-D878-4C24-982C-27E903C4B045}"/>
              </a:ext>
            </a:extLst>
          </p:cNvPr>
          <p:cNvSpPr txBox="1"/>
          <p:nvPr/>
        </p:nvSpPr>
        <p:spPr>
          <a:xfrm>
            <a:off x="3729665" y="3238835"/>
            <a:ext cx="6352649" cy="437877"/>
          </a:xfrm>
          <a:prstGeom prst="rect">
            <a:avLst/>
          </a:prstGeom>
          <a:noFill/>
        </p:spPr>
        <p:txBody>
          <a:bodyPr wrap="square" rtlCol="0">
            <a:spAutoFit/>
          </a:bodyPr>
          <a:lstStyle/>
          <a:p>
            <a:pPr algn="just">
              <a:lnSpc>
                <a:spcPct val="120000"/>
              </a:lnSpc>
            </a:pPr>
            <a:r>
              <a:rPr lang="zh-CN" altLang="en-US" sz="2000" dirty="0">
                <a:latin typeface="+mn-ea"/>
              </a:rPr>
              <a:t>将采样获得的音频数据通过单周期</a:t>
            </a:r>
            <a:r>
              <a:rPr lang="en-US" altLang="zh-CN" sz="2000" dirty="0">
                <a:latin typeface="+mn-ea"/>
              </a:rPr>
              <a:t>CPU</a:t>
            </a:r>
            <a:r>
              <a:rPr lang="zh-CN" altLang="en-US" sz="2000" dirty="0">
                <a:latin typeface="+mn-ea"/>
              </a:rPr>
              <a:t>进行储存。</a:t>
            </a:r>
          </a:p>
        </p:txBody>
      </p:sp>
      <p:sp>
        <p:nvSpPr>
          <p:cNvPr id="42" name="椭圆 41">
            <a:extLst>
              <a:ext uri="{FF2B5EF4-FFF2-40B4-BE49-F238E27FC236}">
                <a16:creationId xmlns:a16="http://schemas.microsoft.com/office/drawing/2014/main" id="{C0E58322-91F2-49AD-96C8-79AEA298256D}"/>
              </a:ext>
            </a:extLst>
          </p:cNvPr>
          <p:cNvSpPr/>
          <p:nvPr/>
        </p:nvSpPr>
        <p:spPr>
          <a:xfrm>
            <a:off x="1053734" y="4762696"/>
            <a:ext cx="514282" cy="514282"/>
          </a:xfrm>
          <a:prstGeom prst="ellipse">
            <a:avLst/>
          </a:prstGeom>
          <a:gradFill flip="none" rotWithShape="1">
            <a:gsLst>
              <a:gs pos="10000">
                <a:schemeClr val="accent1">
                  <a:lumMod val="20000"/>
                  <a:lumOff val="80000"/>
                </a:schemeClr>
              </a:gs>
              <a:gs pos="66000">
                <a:schemeClr val="accent1"/>
              </a:gs>
            </a:gsLst>
            <a:path path="circle">
              <a:fillToRect r="100000" b="100000"/>
            </a:path>
            <a:tileRect l="-100000" t="-100000"/>
          </a:grad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accent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43" name="文本框 42">
            <a:extLst>
              <a:ext uri="{FF2B5EF4-FFF2-40B4-BE49-F238E27FC236}">
                <a16:creationId xmlns:a16="http://schemas.microsoft.com/office/drawing/2014/main" id="{EC643476-C50E-4E0D-9A63-5AA2C300A99D}"/>
              </a:ext>
            </a:extLst>
          </p:cNvPr>
          <p:cNvSpPr txBox="1"/>
          <p:nvPr/>
        </p:nvSpPr>
        <p:spPr>
          <a:xfrm>
            <a:off x="1559073" y="4842637"/>
            <a:ext cx="1861381" cy="369332"/>
          </a:xfrm>
          <a:prstGeom prst="rect">
            <a:avLst/>
          </a:prstGeom>
          <a:noFill/>
        </p:spPr>
        <p:txBody>
          <a:bodyPr wrap="square" rtlCol="0">
            <a:spAutoFit/>
          </a:bodyPr>
          <a:lstStyle/>
          <a:p>
            <a:r>
              <a:rPr lang="en-US" altLang="zh-CN"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03</a:t>
            </a:r>
            <a:r>
              <a:rPr lang="zh-CN" altLang="en-US" b="1" dirty="0">
                <a:gradFill>
                  <a:gsLst>
                    <a:gs pos="0">
                      <a:schemeClr val="accent2"/>
                    </a:gs>
                    <a:gs pos="80000">
                      <a:schemeClr val="accent1"/>
                    </a:gs>
                  </a:gsLst>
                  <a:path path="circle">
                    <a:fillToRect r="100000" b="100000"/>
                  </a:path>
                </a:gradFill>
                <a:latin typeface="OPPOSans M" panose="00020600040101010101" pitchFamily="18" charset="-122"/>
                <a:ea typeface="OPPOSans M" panose="00020600040101010101" pitchFamily="18" charset="-122"/>
                <a:cs typeface="OPPOSans M" panose="00020600040101010101" pitchFamily="18" charset="-122"/>
              </a:rPr>
              <a:t>音频播放模块</a:t>
            </a:r>
          </a:p>
        </p:txBody>
      </p:sp>
      <p:sp>
        <p:nvSpPr>
          <p:cNvPr id="44" name="money_245867">
            <a:extLst>
              <a:ext uri="{FF2B5EF4-FFF2-40B4-BE49-F238E27FC236}">
                <a16:creationId xmlns:a16="http://schemas.microsoft.com/office/drawing/2014/main" id="{A7B7C923-FEAF-4E52-9EC6-04A380EB24BC}"/>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文本框 44">
            <a:extLst>
              <a:ext uri="{FF2B5EF4-FFF2-40B4-BE49-F238E27FC236}">
                <a16:creationId xmlns:a16="http://schemas.microsoft.com/office/drawing/2014/main" id="{B4A4A647-0A8D-40FB-942E-2D839793E278}"/>
              </a:ext>
            </a:extLst>
          </p:cNvPr>
          <p:cNvSpPr txBox="1"/>
          <p:nvPr/>
        </p:nvSpPr>
        <p:spPr>
          <a:xfrm>
            <a:off x="3729666" y="4615524"/>
            <a:ext cx="6352648" cy="807209"/>
          </a:xfrm>
          <a:prstGeom prst="rect">
            <a:avLst/>
          </a:prstGeom>
          <a:noFill/>
        </p:spPr>
        <p:txBody>
          <a:bodyPr wrap="square" rtlCol="0">
            <a:spAutoFit/>
          </a:bodyPr>
          <a:lstStyle/>
          <a:p>
            <a:pPr algn="just">
              <a:lnSpc>
                <a:spcPct val="120000"/>
              </a:lnSpc>
            </a:pPr>
            <a:r>
              <a:rPr lang="zh-CN" altLang="en-US" sz="2000" dirty="0">
                <a:latin typeface="+mn-ea"/>
              </a:rPr>
              <a:t>播放用户通过</a:t>
            </a:r>
            <a:r>
              <a:rPr lang="en-US" altLang="zh-CN" sz="2000" dirty="0">
                <a:latin typeface="+mn-ea"/>
              </a:rPr>
              <a:t>midi keyboard</a:t>
            </a:r>
            <a:r>
              <a:rPr lang="zh-CN" altLang="en-US" sz="2000" dirty="0">
                <a:latin typeface="+mn-ea"/>
              </a:rPr>
              <a:t>组件录入的音频，或播放外部音频文件。</a:t>
            </a:r>
          </a:p>
        </p:txBody>
      </p:sp>
    </p:spTree>
    <p:extLst>
      <p:ext uri="{BB962C8B-B14F-4D97-AF65-F5344CB8AC3E}">
        <p14:creationId xmlns:p14="http://schemas.microsoft.com/office/powerpoint/2010/main" val="1946003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0-#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40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1+#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37"/>
                                        </p:tgtEl>
                                        <p:attrNameLst>
                                          <p:attrName>style.visibility</p:attrName>
                                        </p:attrNameLst>
                                      </p:cBhvr>
                                      <p:to>
                                        <p:strVal val="visible"/>
                                      </p:to>
                                    </p:set>
                                    <p:anim calcmode="lin" valueType="num">
                                      <p:cBhvr additive="base">
                                        <p:cTn id="21" dur="500" fill="hold"/>
                                        <p:tgtEl>
                                          <p:spTgt spid="37"/>
                                        </p:tgtEl>
                                        <p:attrNameLst>
                                          <p:attrName>ppt_x</p:attrName>
                                        </p:attrNameLst>
                                      </p:cBhvr>
                                      <p:tavLst>
                                        <p:tav tm="0">
                                          <p:val>
                                            <p:strVal val="0-#ppt_w/2"/>
                                          </p:val>
                                        </p:tav>
                                        <p:tav tm="100000">
                                          <p:val>
                                            <p:strVal val="#ppt_x"/>
                                          </p:val>
                                        </p:tav>
                                      </p:tavLst>
                                    </p:anim>
                                    <p:anim calcmode="lin" valueType="num">
                                      <p:cBhvr additive="base">
                                        <p:cTn id="22" dur="500" fill="hold"/>
                                        <p:tgtEl>
                                          <p:spTgt spid="37"/>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anim calcmode="lin" valueType="num">
                                      <p:cBhvr additive="base">
                                        <p:cTn id="25" dur="500" fill="hold"/>
                                        <p:tgtEl>
                                          <p:spTgt spid="38"/>
                                        </p:tgtEl>
                                        <p:attrNameLst>
                                          <p:attrName>ppt_x</p:attrName>
                                        </p:attrNameLst>
                                      </p:cBhvr>
                                      <p:tavLst>
                                        <p:tav tm="0">
                                          <p:val>
                                            <p:strVal val="0-#ppt_w/2"/>
                                          </p:val>
                                        </p:tav>
                                        <p:tav tm="100000">
                                          <p:val>
                                            <p:strVal val="#ppt_x"/>
                                          </p:val>
                                        </p:tav>
                                      </p:tavLst>
                                    </p:anim>
                                    <p:anim calcmode="lin" valueType="num">
                                      <p:cBhvr additive="base">
                                        <p:cTn id="26" dur="500" fill="hold"/>
                                        <p:tgtEl>
                                          <p:spTgt spid="38"/>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40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500" fill="hold"/>
                                        <p:tgtEl>
                                          <p:spTgt spid="40"/>
                                        </p:tgtEl>
                                        <p:attrNameLst>
                                          <p:attrName>ppt_x</p:attrName>
                                        </p:attrNameLst>
                                      </p:cBhvr>
                                      <p:tavLst>
                                        <p:tav tm="0">
                                          <p:val>
                                            <p:strVal val="1+#ppt_w/2"/>
                                          </p:val>
                                        </p:tav>
                                        <p:tav tm="100000">
                                          <p:val>
                                            <p:strVal val="#ppt_x"/>
                                          </p:val>
                                        </p:tav>
                                      </p:tavLst>
                                    </p:anim>
                                    <p:anim calcmode="lin" valueType="num">
                                      <p:cBhvr additive="base">
                                        <p:cTn id="30" dur="500" fill="hold"/>
                                        <p:tgtEl>
                                          <p:spTgt spid="40"/>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400"/>
                                  </p:stCondLst>
                                  <p:childTnLst>
                                    <p:set>
                                      <p:cBhvr>
                                        <p:cTn id="32" dur="1" fill="hold">
                                          <p:stCondLst>
                                            <p:cond delay="0"/>
                                          </p:stCondLst>
                                        </p:cTn>
                                        <p:tgtEl>
                                          <p:spTgt spid="44"/>
                                        </p:tgtEl>
                                        <p:attrNameLst>
                                          <p:attrName>style.visibility</p:attrName>
                                        </p:attrNameLst>
                                      </p:cBhvr>
                                      <p:to>
                                        <p:strVal val="visible"/>
                                      </p:to>
                                    </p:set>
                                    <p:anim calcmode="lin" valueType="num">
                                      <p:cBhvr additive="base">
                                        <p:cTn id="33" dur="500" fill="hold"/>
                                        <p:tgtEl>
                                          <p:spTgt spid="44"/>
                                        </p:tgtEl>
                                        <p:attrNameLst>
                                          <p:attrName>ppt_x</p:attrName>
                                        </p:attrNameLst>
                                      </p:cBhvr>
                                      <p:tavLst>
                                        <p:tav tm="0">
                                          <p:val>
                                            <p:strVal val="0-#ppt_w/2"/>
                                          </p:val>
                                        </p:tav>
                                        <p:tav tm="100000">
                                          <p:val>
                                            <p:strVal val="#ppt_x"/>
                                          </p:val>
                                        </p:tav>
                                      </p:tavLst>
                                    </p:anim>
                                    <p:anim calcmode="lin" valueType="num">
                                      <p:cBhvr additive="base">
                                        <p:cTn id="34" dur="500" fill="hold"/>
                                        <p:tgtEl>
                                          <p:spTgt spid="44"/>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grpId="0" nodeType="clickEffect">
                                  <p:stCondLst>
                                    <p:cond delay="0"/>
                                  </p:stCondLst>
                                  <p:childTnLst>
                                    <p:set>
                                      <p:cBhvr>
                                        <p:cTn id="38" dur="1" fill="hold">
                                          <p:stCondLst>
                                            <p:cond delay="0"/>
                                          </p:stCondLst>
                                        </p:cTn>
                                        <p:tgtEl>
                                          <p:spTgt spid="42"/>
                                        </p:tgtEl>
                                        <p:attrNameLst>
                                          <p:attrName>style.visibility</p:attrName>
                                        </p:attrNameLst>
                                      </p:cBhvr>
                                      <p:to>
                                        <p:strVal val="visible"/>
                                      </p:to>
                                    </p:set>
                                    <p:anim calcmode="lin" valueType="num">
                                      <p:cBhvr additive="base">
                                        <p:cTn id="39" dur="500" fill="hold"/>
                                        <p:tgtEl>
                                          <p:spTgt spid="42"/>
                                        </p:tgtEl>
                                        <p:attrNameLst>
                                          <p:attrName>ppt_x</p:attrName>
                                        </p:attrNameLst>
                                      </p:cBhvr>
                                      <p:tavLst>
                                        <p:tav tm="0">
                                          <p:val>
                                            <p:strVal val="0-#ppt_w/2"/>
                                          </p:val>
                                        </p:tav>
                                        <p:tav tm="100000">
                                          <p:val>
                                            <p:strVal val="#ppt_x"/>
                                          </p:val>
                                        </p:tav>
                                      </p:tavLst>
                                    </p:anim>
                                    <p:anim calcmode="lin" valueType="num">
                                      <p:cBhvr additive="base">
                                        <p:cTn id="40" dur="500" fill="hold"/>
                                        <p:tgtEl>
                                          <p:spTgt spid="42"/>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43"/>
                                        </p:tgtEl>
                                        <p:attrNameLst>
                                          <p:attrName>style.visibility</p:attrName>
                                        </p:attrNameLst>
                                      </p:cBhvr>
                                      <p:to>
                                        <p:strVal val="visible"/>
                                      </p:to>
                                    </p:set>
                                    <p:anim calcmode="lin" valueType="num">
                                      <p:cBhvr additive="base">
                                        <p:cTn id="43" dur="500" fill="hold"/>
                                        <p:tgtEl>
                                          <p:spTgt spid="43"/>
                                        </p:tgtEl>
                                        <p:attrNameLst>
                                          <p:attrName>ppt_x</p:attrName>
                                        </p:attrNameLst>
                                      </p:cBhvr>
                                      <p:tavLst>
                                        <p:tav tm="0">
                                          <p:val>
                                            <p:strVal val="0-#ppt_w/2"/>
                                          </p:val>
                                        </p:tav>
                                        <p:tav tm="100000">
                                          <p:val>
                                            <p:strVal val="#ppt_x"/>
                                          </p:val>
                                        </p:tav>
                                      </p:tavLst>
                                    </p:anim>
                                    <p:anim calcmode="lin" valueType="num">
                                      <p:cBhvr additive="base">
                                        <p:cTn id="44" dur="500" fill="hold"/>
                                        <p:tgtEl>
                                          <p:spTgt spid="43"/>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400"/>
                                  </p:stCondLst>
                                  <p:childTnLst>
                                    <p:set>
                                      <p:cBhvr>
                                        <p:cTn id="46" dur="1" fill="hold">
                                          <p:stCondLst>
                                            <p:cond delay="0"/>
                                          </p:stCondLst>
                                        </p:cTn>
                                        <p:tgtEl>
                                          <p:spTgt spid="45"/>
                                        </p:tgtEl>
                                        <p:attrNameLst>
                                          <p:attrName>style.visibility</p:attrName>
                                        </p:attrNameLst>
                                      </p:cBhvr>
                                      <p:to>
                                        <p:strVal val="visible"/>
                                      </p:to>
                                    </p:set>
                                    <p:anim calcmode="lin" valueType="num">
                                      <p:cBhvr additive="base">
                                        <p:cTn id="47" dur="500" fill="hold"/>
                                        <p:tgtEl>
                                          <p:spTgt spid="45"/>
                                        </p:tgtEl>
                                        <p:attrNameLst>
                                          <p:attrName>ppt_x</p:attrName>
                                        </p:attrNameLst>
                                      </p:cBhvr>
                                      <p:tavLst>
                                        <p:tav tm="0">
                                          <p:val>
                                            <p:strVal val="1+#ppt_w/2"/>
                                          </p:val>
                                        </p:tav>
                                        <p:tav tm="100000">
                                          <p:val>
                                            <p:strVal val="#ppt_x"/>
                                          </p:val>
                                        </p:tav>
                                      </p:tavLst>
                                    </p:anim>
                                    <p:anim calcmode="lin" valueType="num">
                                      <p:cBhvr additive="base">
                                        <p:cTn id="48"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34" grpId="0"/>
      <p:bldP spid="37" grpId="0" animBg="1"/>
      <p:bldP spid="38" grpId="0"/>
      <p:bldP spid="40" grpId="0"/>
      <p:bldP spid="42" grpId="0" animBg="1"/>
      <p:bldP spid="43" grpId="0"/>
      <p:bldP spid="44" grpId="0" animBg="1"/>
      <p:bldP spid="4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图片 42">
            <a:extLst>
              <a:ext uri="{FF2B5EF4-FFF2-40B4-BE49-F238E27FC236}">
                <a16:creationId xmlns:a16="http://schemas.microsoft.com/office/drawing/2014/main" id="{B2A6CDFD-6FB8-4A08-BA98-DF12465941B3}"/>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288886F7-359A-4B91-96DA-9C820E343E29}"/>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032836FE-2BAA-4D3F-8BA8-D71BC213499F}"/>
              </a:ext>
            </a:extLst>
          </p:cNvPr>
          <p:cNvSpPr txBox="1"/>
          <p:nvPr/>
        </p:nvSpPr>
        <p:spPr>
          <a:xfrm>
            <a:off x="958999" y="311843"/>
            <a:ext cx="1640193"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软件设计</a:t>
            </a:r>
          </a:p>
        </p:txBody>
      </p:sp>
      <p:pic>
        <p:nvPicPr>
          <p:cNvPr id="5" name="图片 4">
            <a:extLst>
              <a:ext uri="{FF2B5EF4-FFF2-40B4-BE49-F238E27FC236}">
                <a16:creationId xmlns:a16="http://schemas.microsoft.com/office/drawing/2014/main" id="{86B236CB-C935-40CB-8EAB-07E5B943FF6F}"/>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sp>
        <p:nvSpPr>
          <p:cNvPr id="6" name="矩形: 圆角 5">
            <a:extLst>
              <a:ext uri="{FF2B5EF4-FFF2-40B4-BE49-F238E27FC236}">
                <a16:creationId xmlns:a16="http://schemas.microsoft.com/office/drawing/2014/main" id="{FB07EF1E-5B12-4B8E-99F0-A31D9878C49A}"/>
              </a:ext>
            </a:extLst>
          </p:cNvPr>
          <p:cNvSpPr/>
          <p:nvPr/>
        </p:nvSpPr>
        <p:spPr>
          <a:xfrm>
            <a:off x="660400" y="943708"/>
            <a:ext cx="10872788" cy="5149118"/>
          </a:xfrm>
          <a:prstGeom prst="roundRect">
            <a:avLst>
              <a:gd name="adj" fmla="val 29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71DF7A4D-429C-475A-94B9-96597E772765}"/>
              </a:ext>
            </a:extLst>
          </p:cNvPr>
          <p:cNvSpPr txBox="1"/>
          <p:nvPr/>
        </p:nvSpPr>
        <p:spPr>
          <a:xfrm>
            <a:off x="2209519" y="2218734"/>
            <a:ext cx="2412458" cy="461665"/>
          </a:xfrm>
          <a:prstGeom prst="rect">
            <a:avLst/>
          </a:prstGeom>
          <a:noFill/>
        </p:spPr>
        <p:txBody>
          <a:bodyPr wrap="none" rtlCol="0">
            <a:spAutoFit/>
          </a:bodyPr>
          <a:lstStyle/>
          <a:p>
            <a:r>
              <a:rPr lang="en-US" altLang="zh-CN" sz="2400" b="1" dirty="0">
                <a:solidFill>
                  <a:schemeClr val="accent1"/>
                </a:solidFill>
                <a:latin typeface="+mj-ea"/>
                <a:ea typeface="+mj-ea"/>
                <a:cs typeface="OPPOSans M" panose="00020600040101010101" pitchFamily="18" charset="-122"/>
              </a:rPr>
              <a:t>01 </a:t>
            </a:r>
            <a:r>
              <a:rPr lang="zh-CN" altLang="en-US" sz="2400" b="1" dirty="0">
                <a:solidFill>
                  <a:schemeClr val="accent1"/>
                </a:solidFill>
                <a:latin typeface="+mj-ea"/>
                <a:ea typeface="+mj-ea"/>
                <a:cs typeface="OPPOSans M" panose="00020600040101010101" pitchFamily="18" charset="-122"/>
              </a:rPr>
              <a:t>标题一</a:t>
            </a:r>
          </a:p>
        </p:txBody>
      </p:sp>
      <p:sp>
        <p:nvSpPr>
          <p:cNvPr id="21" name="矩形: 对角圆角 20">
            <a:extLst>
              <a:ext uri="{FF2B5EF4-FFF2-40B4-BE49-F238E27FC236}">
                <a16:creationId xmlns:a16="http://schemas.microsoft.com/office/drawing/2014/main" id="{1A8F7C90-4FEE-4670-AB4F-11837D74CE40}"/>
              </a:ext>
            </a:extLst>
          </p:cNvPr>
          <p:cNvSpPr/>
          <p:nvPr/>
        </p:nvSpPr>
        <p:spPr>
          <a:xfrm>
            <a:off x="840401" y="1138021"/>
            <a:ext cx="3154550"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对角圆角 19">
            <a:extLst>
              <a:ext uri="{FF2B5EF4-FFF2-40B4-BE49-F238E27FC236}">
                <a16:creationId xmlns:a16="http://schemas.microsoft.com/office/drawing/2014/main" id="{48C56EEB-014E-4CA5-97B7-5E8F3A7EC1D7}"/>
              </a:ext>
            </a:extLst>
          </p:cNvPr>
          <p:cNvSpPr/>
          <p:nvPr/>
        </p:nvSpPr>
        <p:spPr>
          <a:xfrm>
            <a:off x="959000" y="1209946"/>
            <a:ext cx="3129244" cy="4704347"/>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a:extLst>
              <a:ext uri="{FF2B5EF4-FFF2-40B4-BE49-F238E27FC236}">
                <a16:creationId xmlns:a16="http://schemas.microsoft.com/office/drawing/2014/main" id="{8EEA880A-B383-4D02-A694-A58A8F6D5F88}"/>
              </a:ext>
            </a:extLst>
          </p:cNvPr>
          <p:cNvSpPr txBox="1"/>
          <p:nvPr/>
        </p:nvSpPr>
        <p:spPr>
          <a:xfrm>
            <a:off x="1178296" y="133677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音符格式设计</a:t>
            </a:r>
          </a:p>
        </p:txBody>
      </p:sp>
      <p:sp>
        <p:nvSpPr>
          <p:cNvPr id="34" name="矩形: 对角圆角 33">
            <a:extLst>
              <a:ext uri="{FF2B5EF4-FFF2-40B4-BE49-F238E27FC236}">
                <a16:creationId xmlns:a16="http://schemas.microsoft.com/office/drawing/2014/main" id="{B7346C87-6EE0-4506-92BE-6CF12B47EAC6}"/>
              </a:ext>
            </a:extLst>
          </p:cNvPr>
          <p:cNvSpPr/>
          <p:nvPr/>
        </p:nvSpPr>
        <p:spPr>
          <a:xfrm>
            <a:off x="4307539" y="1138021"/>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对角圆角 34">
            <a:extLst>
              <a:ext uri="{FF2B5EF4-FFF2-40B4-BE49-F238E27FC236}">
                <a16:creationId xmlns:a16="http://schemas.microsoft.com/office/drawing/2014/main" id="{12E41EA9-9E78-4963-9250-9AF3F2AA9366}"/>
              </a:ext>
            </a:extLst>
          </p:cNvPr>
          <p:cNvSpPr/>
          <p:nvPr/>
        </p:nvSpPr>
        <p:spPr>
          <a:xfrm>
            <a:off x="4400833" y="1233782"/>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a:extLst>
              <a:ext uri="{FF2B5EF4-FFF2-40B4-BE49-F238E27FC236}">
                <a16:creationId xmlns:a16="http://schemas.microsoft.com/office/drawing/2014/main" id="{97017C2D-C35E-4AB0-9297-3235103A52AF}"/>
              </a:ext>
            </a:extLst>
          </p:cNvPr>
          <p:cNvCxnSpPr>
            <a:cxnSpLocks/>
          </p:cNvCxnSpPr>
          <p:nvPr/>
        </p:nvCxnSpPr>
        <p:spPr>
          <a:xfrm>
            <a:off x="4693879" y="1768771"/>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a:extLst>
              <a:ext uri="{FF2B5EF4-FFF2-40B4-BE49-F238E27FC236}">
                <a16:creationId xmlns:a16="http://schemas.microsoft.com/office/drawing/2014/main" id="{0D2C8F4B-BF99-499B-A7AB-75C0DD33C64B}"/>
              </a:ext>
            </a:extLst>
          </p:cNvPr>
          <p:cNvSpPr txBox="1"/>
          <p:nvPr/>
        </p:nvSpPr>
        <p:spPr>
          <a:xfrm>
            <a:off x="4612163" y="1306380"/>
            <a:ext cx="1728000"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自动编译脚本</a:t>
            </a:r>
          </a:p>
        </p:txBody>
      </p:sp>
      <p:sp>
        <p:nvSpPr>
          <p:cNvPr id="41" name="文本框 40">
            <a:extLst>
              <a:ext uri="{FF2B5EF4-FFF2-40B4-BE49-F238E27FC236}">
                <a16:creationId xmlns:a16="http://schemas.microsoft.com/office/drawing/2014/main" id="{3CB9D2E2-9ADA-407A-B081-841B70041750}"/>
              </a:ext>
            </a:extLst>
          </p:cNvPr>
          <p:cNvSpPr txBox="1"/>
          <p:nvPr/>
        </p:nvSpPr>
        <p:spPr>
          <a:xfrm>
            <a:off x="4637002" y="1911582"/>
            <a:ext cx="2739748" cy="4073679"/>
          </a:xfrm>
          <a:prstGeom prst="rect">
            <a:avLst/>
          </a:prstGeom>
          <a:noFill/>
        </p:spPr>
        <p:txBody>
          <a:bodyPr wrap="square" rtlCol="0">
            <a:spAutoFit/>
          </a:bodyPr>
          <a:lstStyle/>
          <a:p>
            <a:pPr>
              <a:lnSpc>
                <a:spcPct val="150000"/>
              </a:lnSpc>
            </a:pPr>
            <a:r>
              <a:rPr lang="zh-CN" altLang="en-US" dirty="0">
                <a:latin typeface="+mn-ea"/>
                <a:cs typeface="OPPOSans M" panose="00020600040101010101" pitchFamily="18" charset="-122"/>
              </a:rPr>
              <a:t>通过</a:t>
            </a:r>
            <a:r>
              <a:rPr lang="en-US" altLang="zh-CN" dirty="0">
                <a:latin typeface="+mn-ea"/>
                <a:cs typeface="OPPOSans M" panose="00020600040101010101" pitchFamily="18" charset="-122"/>
              </a:rPr>
              <a:t>Windows</a:t>
            </a:r>
            <a:r>
              <a:rPr lang="zh-CN" altLang="en-US" dirty="0">
                <a:latin typeface="+mn-ea"/>
                <a:cs typeface="OPPOSans M" panose="00020600040101010101" pitchFamily="18" charset="-122"/>
              </a:rPr>
              <a:t>命令行脚本，以及</a:t>
            </a:r>
            <a:r>
              <a:rPr lang="en-US" altLang="zh-CN" dirty="0">
                <a:latin typeface="+mn-ea"/>
                <a:cs typeface="OPPOSans M" panose="00020600040101010101" pitchFamily="18" charset="-122"/>
              </a:rPr>
              <a:t>PowerShell</a:t>
            </a:r>
            <a:r>
              <a:rPr lang="zh-CN" altLang="en-US" dirty="0">
                <a:latin typeface="+mn-ea"/>
                <a:cs typeface="OPPOSans M" panose="00020600040101010101" pitchFamily="18" charset="-122"/>
              </a:rPr>
              <a:t>脚本，实现一键调用</a:t>
            </a:r>
            <a:r>
              <a:rPr lang="en-US" altLang="zh-CN" dirty="0">
                <a:latin typeface="+mn-ea"/>
                <a:cs typeface="OPPOSans M" panose="00020600040101010101" pitchFamily="18" charset="-122"/>
              </a:rPr>
              <a:t>RARS</a:t>
            </a:r>
            <a:r>
              <a:rPr lang="zh-CN" altLang="en-US" dirty="0">
                <a:latin typeface="+mn-ea"/>
                <a:cs typeface="OPPOSans M" panose="00020600040101010101" pitchFamily="18" charset="-122"/>
              </a:rPr>
              <a:t>汇编器的操作，将</a:t>
            </a:r>
            <a:r>
              <a:rPr lang="en-US" altLang="zh-CN" dirty="0">
                <a:latin typeface="+mn-ea"/>
                <a:cs typeface="OPPOSans M" panose="00020600040101010101" pitchFamily="18" charset="-122"/>
              </a:rPr>
              <a:t>.</a:t>
            </a:r>
            <a:r>
              <a:rPr lang="en-US" altLang="zh-CN" dirty="0" err="1">
                <a:latin typeface="+mn-ea"/>
                <a:cs typeface="OPPOSans M" panose="00020600040101010101" pitchFamily="18" charset="-122"/>
              </a:rPr>
              <a:t>asm</a:t>
            </a:r>
            <a:r>
              <a:rPr lang="zh-CN" altLang="en-US" dirty="0">
                <a:latin typeface="+mn-ea"/>
                <a:cs typeface="OPPOSans M" panose="00020600040101010101" pitchFamily="18" charset="-122"/>
              </a:rPr>
              <a:t>文件自动生成为</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文件，并在</a:t>
            </a:r>
            <a:r>
              <a:rPr lang="en-US" altLang="zh-CN" dirty="0">
                <a:latin typeface="+mn-ea"/>
                <a:cs typeface="OPPOSans M" panose="00020600040101010101" pitchFamily="18" charset="-122"/>
              </a:rPr>
              <a:t>.hex</a:t>
            </a:r>
            <a:r>
              <a:rPr lang="zh-CN" altLang="en-US" dirty="0">
                <a:latin typeface="+mn-ea"/>
                <a:cs typeface="OPPOSans M" panose="00020600040101010101" pitchFamily="18" charset="-122"/>
              </a:rPr>
              <a:t>文件头部添加字符串</a:t>
            </a:r>
            <a:r>
              <a:rPr lang="en-US" altLang="zh-CN" dirty="0">
                <a:latin typeface="+mn-ea"/>
                <a:cs typeface="OPPOSans M" panose="00020600040101010101" pitchFamily="18" charset="-122"/>
              </a:rPr>
              <a:t>” v2.0 raw”</a:t>
            </a:r>
            <a:r>
              <a:rPr lang="zh-CN" altLang="en-US" dirty="0">
                <a:latin typeface="+mn-ea"/>
                <a:cs typeface="OPPOSans M" panose="00020600040101010101" pitchFamily="18" charset="-122"/>
              </a:rPr>
              <a:t>。使修改汇编代码时能更加便捷，方便</a:t>
            </a:r>
            <a:r>
              <a:rPr lang="en-US" altLang="zh-CN" dirty="0">
                <a:latin typeface="+mn-ea"/>
                <a:cs typeface="OPPOSans M" panose="00020600040101010101" pitchFamily="18" charset="-122"/>
              </a:rPr>
              <a:t>Logisim</a:t>
            </a:r>
            <a:r>
              <a:rPr lang="zh-CN" altLang="en-US" dirty="0">
                <a:latin typeface="+mn-ea"/>
                <a:cs typeface="OPPOSans M" panose="00020600040101010101" pitchFamily="18" charset="-122"/>
              </a:rPr>
              <a:t>读取文件。</a:t>
            </a:r>
            <a:endParaRPr lang="en-US" altLang="zh-CN" dirty="0">
              <a:latin typeface="+mn-ea"/>
              <a:cs typeface="OPPOSans M" panose="00020600040101010101" pitchFamily="18" charset="-122"/>
            </a:endParaRPr>
          </a:p>
          <a:p>
            <a:pPr>
              <a:lnSpc>
                <a:spcPct val="120000"/>
              </a:lnSpc>
            </a:pPr>
            <a:endParaRPr lang="zh-CN" altLang="en-US" sz="1400" dirty="0">
              <a:latin typeface="+mn-ea"/>
              <a:cs typeface="OPPOSans M" panose="00020600040101010101" pitchFamily="18" charset="-122"/>
            </a:endParaRPr>
          </a:p>
        </p:txBody>
      </p:sp>
      <p:cxnSp>
        <p:nvCxnSpPr>
          <p:cNvPr id="7" name="直接连接符 6">
            <a:extLst>
              <a:ext uri="{FF2B5EF4-FFF2-40B4-BE49-F238E27FC236}">
                <a16:creationId xmlns:a16="http://schemas.microsoft.com/office/drawing/2014/main" id="{428A85E0-B223-949A-383E-61F26240E7FF}"/>
              </a:ext>
            </a:extLst>
          </p:cNvPr>
          <p:cNvCxnSpPr>
            <a:cxnSpLocks/>
          </p:cNvCxnSpPr>
          <p:nvPr/>
        </p:nvCxnSpPr>
        <p:spPr>
          <a:xfrm>
            <a:off x="1271588" y="1768770"/>
            <a:ext cx="2528055"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矩形: 对角圆角 12">
            <a:extLst>
              <a:ext uri="{FF2B5EF4-FFF2-40B4-BE49-F238E27FC236}">
                <a16:creationId xmlns:a16="http://schemas.microsoft.com/office/drawing/2014/main" id="{249C12A6-70ED-9B29-FB3F-5D727398F140}"/>
              </a:ext>
            </a:extLst>
          </p:cNvPr>
          <p:cNvSpPr/>
          <p:nvPr/>
        </p:nvSpPr>
        <p:spPr>
          <a:xfrm>
            <a:off x="7896197" y="1114185"/>
            <a:ext cx="3247844" cy="4704347"/>
          </a:xfrm>
          <a:prstGeom prst="round2DiagRect">
            <a:avLst>
              <a:gd name="adj1" fmla="val 8029"/>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对角圆角 13">
            <a:extLst>
              <a:ext uri="{FF2B5EF4-FFF2-40B4-BE49-F238E27FC236}">
                <a16:creationId xmlns:a16="http://schemas.microsoft.com/office/drawing/2014/main" id="{96CEE40F-D5D4-618C-48C1-3FCCB3B03EF3}"/>
              </a:ext>
            </a:extLst>
          </p:cNvPr>
          <p:cNvSpPr/>
          <p:nvPr/>
        </p:nvSpPr>
        <p:spPr>
          <a:xfrm>
            <a:off x="7954151" y="1161856"/>
            <a:ext cx="3247844" cy="4680512"/>
          </a:xfrm>
          <a:prstGeom prst="round2DiagRect">
            <a:avLst>
              <a:gd name="adj1" fmla="val 8029"/>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a:extLst>
              <a:ext uri="{FF2B5EF4-FFF2-40B4-BE49-F238E27FC236}">
                <a16:creationId xmlns:a16="http://schemas.microsoft.com/office/drawing/2014/main" id="{89DCE34E-6784-F12A-6D5D-CD32CCC0EBF9}"/>
              </a:ext>
            </a:extLst>
          </p:cNvPr>
          <p:cNvCxnSpPr>
            <a:cxnSpLocks/>
          </p:cNvCxnSpPr>
          <p:nvPr/>
        </p:nvCxnSpPr>
        <p:spPr>
          <a:xfrm>
            <a:off x="8282537" y="1744935"/>
            <a:ext cx="2563895"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E1755F80-3592-9161-6035-6334F60E1393}"/>
              </a:ext>
            </a:extLst>
          </p:cNvPr>
          <p:cNvSpPr txBox="1"/>
          <p:nvPr/>
        </p:nvSpPr>
        <p:spPr>
          <a:xfrm>
            <a:off x="8200820" y="1282544"/>
            <a:ext cx="2238579" cy="432000"/>
          </a:xfrm>
          <a:prstGeom prst="rect">
            <a:avLst/>
          </a:prstGeom>
          <a:noFill/>
          <a:ln>
            <a:noFill/>
          </a:ln>
          <a:effectLst>
            <a:outerShdw blurRad="596900" dist="698500" dir="3000000" sx="88000" sy="88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b="1">
                <a:solidFill>
                  <a:schemeClr val="accent1"/>
                </a:solidFill>
                <a:latin typeface="OPPOSans M" panose="00020600040101010101" pitchFamily="18" charset="-122"/>
                <a:ea typeface="OPPOSans M" panose="00020600040101010101" pitchFamily="18" charset="-122"/>
                <a:cs typeface="OPPOSans M" panose="00020600040101010101" pitchFamily="18"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latin typeface="+mj-ea"/>
                <a:ea typeface="+mj-ea"/>
              </a:rPr>
              <a:t>实现代码</a:t>
            </a:r>
          </a:p>
        </p:txBody>
      </p:sp>
      <p:sp>
        <p:nvSpPr>
          <p:cNvPr id="18" name="文本框 17">
            <a:extLst>
              <a:ext uri="{FF2B5EF4-FFF2-40B4-BE49-F238E27FC236}">
                <a16:creationId xmlns:a16="http://schemas.microsoft.com/office/drawing/2014/main" id="{9748DD35-FFC4-F1B7-F99F-CC565700921C}"/>
              </a:ext>
            </a:extLst>
          </p:cNvPr>
          <p:cNvSpPr txBox="1"/>
          <p:nvPr/>
        </p:nvSpPr>
        <p:spPr>
          <a:xfrm>
            <a:off x="8150245" y="1834983"/>
            <a:ext cx="2739748" cy="3893502"/>
          </a:xfrm>
          <a:prstGeom prst="rect">
            <a:avLst/>
          </a:prstGeom>
          <a:noFill/>
        </p:spPr>
        <p:txBody>
          <a:bodyPr wrap="square" rtlCol="0">
            <a:spAutoFit/>
          </a:bodyPr>
          <a:lstStyle/>
          <a:p>
            <a:pPr>
              <a:lnSpc>
                <a:spcPct val="200000"/>
              </a:lnSpc>
            </a:pPr>
            <a:r>
              <a:rPr lang="zh-CN" altLang="en-US" dirty="0">
                <a:latin typeface="+mn-ea"/>
              </a:rPr>
              <a:t>用</a:t>
            </a:r>
            <a:r>
              <a:rPr lang="en-US" altLang="zh-CN" dirty="0">
                <a:latin typeface="+mn-ea"/>
              </a:rPr>
              <a:t>RISC-V</a:t>
            </a:r>
            <a:r>
              <a:rPr lang="zh-CN" altLang="en-US" dirty="0">
                <a:latin typeface="+mn-ea"/>
              </a:rPr>
              <a:t>汇编指令编写汇编程序，实现从内存中读取音频数据并播放的功能。该程序存储在指令存储器中，时钟开启后，由</a:t>
            </a:r>
            <a:r>
              <a:rPr lang="en-US" altLang="zh-CN" dirty="0">
                <a:latin typeface="+mn-ea"/>
              </a:rPr>
              <a:t>CPU</a:t>
            </a:r>
            <a:r>
              <a:rPr lang="zh-CN" altLang="en-US" dirty="0">
                <a:latin typeface="+mn-ea"/>
              </a:rPr>
              <a:t>自动执行。具体见下一张</a:t>
            </a:r>
            <a:r>
              <a:rPr lang="en-US" altLang="zh-CN" dirty="0">
                <a:latin typeface="+mn-ea"/>
              </a:rPr>
              <a:t>PPT</a:t>
            </a:r>
            <a:r>
              <a:rPr lang="zh-CN" altLang="en-US" dirty="0">
                <a:latin typeface="+mn-ea"/>
              </a:rPr>
              <a:t>。</a:t>
            </a:r>
          </a:p>
        </p:txBody>
      </p:sp>
      <p:sp>
        <p:nvSpPr>
          <p:cNvPr id="8" name="左大括号 7">
            <a:extLst>
              <a:ext uri="{FF2B5EF4-FFF2-40B4-BE49-F238E27FC236}">
                <a16:creationId xmlns:a16="http://schemas.microsoft.com/office/drawing/2014/main" id="{FC784F16-21B9-9420-4E63-78802924BD74}"/>
              </a:ext>
            </a:extLst>
          </p:cNvPr>
          <p:cNvSpPr/>
          <p:nvPr/>
        </p:nvSpPr>
        <p:spPr>
          <a:xfrm>
            <a:off x="1733182" y="2085153"/>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10" name="文本框 9">
            <a:extLst>
              <a:ext uri="{FF2B5EF4-FFF2-40B4-BE49-F238E27FC236}">
                <a16:creationId xmlns:a16="http://schemas.microsoft.com/office/drawing/2014/main" id="{E961CC12-0760-8FE5-63B0-5617ABA3ED8C}"/>
              </a:ext>
            </a:extLst>
          </p:cNvPr>
          <p:cNvSpPr txBox="1"/>
          <p:nvPr/>
        </p:nvSpPr>
        <p:spPr>
          <a:xfrm>
            <a:off x="1034782" y="2275927"/>
            <a:ext cx="862148" cy="338554"/>
          </a:xfrm>
          <a:prstGeom prst="rect">
            <a:avLst/>
          </a:prstGeom>
          <a:noFill/>
        </p:spPr>
        <p:txBody>
          <a:bodyPr wrap="square" rtlCol="0">
            <a:spAutoFit/>
          </a:bodyPr>
          <a:lstStyle/>
          <a:p>
            <a:r>
              <a:rPr lang="en-US" altLang="zh-CN" sz="1600" dirty="0"/>
              <a:t>0-7</a:t>
            </a:r>
            <a:r>
              <a:rPr lang="zh-CN" altLang="en-US" sz="1600" dirty="0"/>
              <a:t>位</a:t>
            </a:r>
          </a:p>
        </p:txBody>
      </p:sp>
      <p:sp>
        <p:nvSpPr>
          <p:cNvPr id="11" name="文本框 10">
            <a:extLst>
              <a:ext uri="{FF2B5EF4-FFF2-40B4-BE49-F238E27FC236}">
                <a16:creationId xmlns:a16="http://schemas.microsoft.com/office/drawing/2014/main" id="{04E631FA-1DB3-CE51-CC2F-64ADCFB660C2}"/>
              </a:ext>
            </a:extLst>
          </p:cNvPr>
          <p:cNvSpPr txBox="1"/>
          <p:nvPr/>
        </p:nvSpPr>
        <p:spPr>
          <a:xfrm>
            <a:off x="1990224" y="2100814"/>
            <a:ext cx="2049724" cy="338554"/>
          </a:xfrm>
          <a:prstGeom prst="rect">
            <a:avLst/>
          </a:prstGeom>
          <a:noFill/>
        </p:spPr>
        <p:txBody>
          <a:bodyPr wrap="square" rtlCol="0">
            <a:spAutoFit/>
          </a:bodyPr>
          <a:lstStyle/>
          <a:p>
            <a:r>
              <a:rPr lang="zh-CN" altLang="en-US" sz="1600" dirty="0"/>
              <a:t>普通音符：频率编码</a:t>
            </a:r>
          </a:p>
        </p:txBody>
      </p:sp>
      <p:sp>
        <p:nvSpPr>
          <p:cNvPr id="12" name="文本框 11">
            <a:extLst>
              <a:ext uri="{FF2B5EF4-FFF2-40B4-BE49-F238E27FC236}">
                <a16:creationId xmlns:a16="http://schemas.microsoft.com/office/drawing/2014/main" id="{EBDB9F37-1E55-159D-457D-FF12831ACE28}"/>
              </a:ext>
            </a:extLst>
          </p:cNvPr>
          <p:cNvSpPr txBox="1"/>
          <p:nvPr/>
        </p:nvSpPr>
        <p:spPr>
          <a:xfrm>
            <a:off x="2012129" y="2511289"/>
            <a:ext cx="1784114" cy="338554"/>
          </a:xfrm>
          <a:prstGeom prst="rect">
            <a:avLst/>
          </a:prstGeom>
          <a:noFill/>
        </p:spPr>
        <p:txBody>
          <a:bodyPr wrap="square" rtlCol="0">
            <a:spAutoFit/>
          </a:bodyPr>
          <a:lstStyle/>
          <a:p>
            <a:r>
              <a:rPr lang="zh-CN" altLang="en-US" sz="1600" dirty="0"/>
              <a:t>休止符：全</a:t>
            </a:r>
            <a:r>
              <a:rPr lang="en-US" altLang="zh-CN" sz="1600" dirty="0"/>
              <a:t>0</a:t>
            </a:r>
            <a:endParaRPr lang="zh-CN" altLang="en-US" sz="1600" dirty="0"/>
          </a:p>
        </p:txBody>
      </p:sp>
      <p:sp>
        <p:nvSpPr>
          <p:cNvPr id="17" name="文本框 16">
            <a:extLst>
              <a:ext uri="{FF2B5EF4-FFF2-40B4-BE49-F238E27FC236}">
                <a16:creationId xmlns:a16="http://schemas.microsoft.com/office/drawing/2014/main" id="{A590D9C2-5958-C18A-58E8-2B0052467BA7}"/>
              </a:ext>
            </a:extLst>
          </p:cNvPr>
          <p:cNvSpPr txBox="1"/>
          <p:nvPr/>
        </p:nvSpPr>
        <p:spPr>
          <a:xfrm>
            <a:off x="1034957" y="3102271"/>
            <a:ext cx="2056585" cy="338554"/>
          </a:xfrm>
          <a:prstGeom prst="rect">
            <a:avLst/>
          </a:prstGeom>
          <a:noFill/>
        </p:spPr>
        <p:txBody>
          <a:bodyPr wrap="square" rtlCol="0">
            <a:spAutoFit/>
          </a:bodyPr>
          <a:lstStyle/>
          <a:p>
            <a:r>
              <a:rPr lang="en-US" altLang="zh-CN" sz="1600" dirty="0"/>
              <a:t>8-15</a:t>
            </a:r>
            <a:r>
              <a:rPr lang="zh-CN" altLang="en-US" sz="1600" dirty="0"/>
              <a:t>位</a:t>
            </a:r>
            <a:r>
              <a:rPr lang="en-US" altLang="zh-CN" sz="1600" dirty="0"/>
              <a:t>——</a:t>
            </a:r>
            <a:r>
              <a:rPr lang="zh-CN" altLang="en-US" sz="1600" dirty="0"/>
              <a:t>音长编码</a:t>
            </a:r>
          </a:p>
        </p:txBody>
      </p:sp>
      <p:sp>
        <p:nvSpPr>
          <p:cNvPr id="19" name="文本框 18">
            <a:extLst>
              <a:ext uri="{FF2B5EF4-FFF2-40B4-BE49-F238E27FC236}">
                <a16:creationId xmlns:a16="http://schemas.microsoft.com/office/drawing/2014/main" id="{7140FC77-1C6D-D332-EAD6-865B45145397}"/>
              </a:ext>
            </a:extLst>
          </p:cNvPr>
          <p:cNvSpPr txBox="1"/>
          <p:nvPr/>
        </p:nvSpPr>
        <p:spPr>
          <a:xfrm>
            <a:off x="1023568" y="3707063"/>
            <a:ext cx="2407609" cy="338554"/>
          </a:xfrm>
          <a:prstGeom prst="rect">
            <a:avLst/>
          </a:prstGeom>
          <a:noFill/>
        </p:spPr>
        <p:txBody>
          <a:bodyPr wrap="square" rtlCol="0">
            <a:spAutoFit/>
          </a:bodyPr>
          <a:lstStyle/>
          <a:p>
            <a:r>
              <a:rPr lang="en-US" altLang="zh-CN" sz="1600" dirty="0"/>
              <a:t>16-23</a:t>
            </a:r>
            <a:r>
              <a:rPr lang="zh-CN" altLang="en-US" sz="1600" dirty="0"/>
              <a:t>位</a:t>
            </a:r>
            <a:r>
              <a:rPr lang="en-US" altLang="zh-CN" sz="1600" dirty="0"/>
              <a:t>——</a:t>
            </a:r>
            <a:r>
              <a:rPr lang="zh-CN" altLang="en-US" sz="1600" dirty="0"/>
              <a:t>音色编码</a:t>
            </a:r>
          </a:p>
        </p:txBody>
      </p:sp>
      <p:sp>
        <p:nvSpPr>
          <p:cNvPr id="24" name="文本框 23">
            <a:extLst>
              <a:ext uri="{FF2B5EF4-FFF2-40B4-BE49-F238E27FC236}">
                <a16:creationId xmlns:a16="http://schemas.microsoft.com/office/drawing/2014/main" id="{8E94E0F4-95B8-76DB-4FDE-BC3B8CFDA45E}"/>
              </a:ext>
            </a:extLst>
          </p:cNvPr>
          <p:cNvSpPr txBox="1"/>
          <p:nvPr/>
        </p:nvSpPr>
        <p:spPr>
          <a:xfrm>
            <a:off x="990005" y="4533407"/>
            <a:ext cx="862148" cy="338554"/>
          </a:xfrm>
          <a:prstGeom prst="rect">
            <a:avLst/>
          </a:prstGeom>
          <a:noFill/>
        </p:spPr>
        <p:txBody>
          <a:bodyPr wrap="square" rtlCol="0">
            <a:spAutoFit/>
          </a:bodyPr>
          <a:lstStyle/>
          <a:p>
            <a:r>
              <a:rPr lang="en-US" altLang="zh-CN" sz="1600" dirty="0"/>
              <a:t>24</a:t>
            </a:r>
            <a:r>
              <a:rPr lang="zh-CN" altLang="en-US" sz="1600" dirty="0"/>
              <a:t>位</a:t>
            </a:r>
          </a:p>
        </p:txBody>
      </p:sp>
      <p:sp>
        <p:nvSpPr>
          <p:cNvPr id="25" name="左大括号 24">
            <a:extLst>
              <a:ext uri="{FF2B5EF4-FFF2-40B4-BE49-F238E27FC236}">
                <a16:creationId xmlns:a16="http://schemas.microsoft.com/office/drawing/2014/main" id="{666D7010-5460-7142-4B87-E91409DA4167}"/>
              </a:ext>
            </a:extLst>
          </p:cNvPr>
          <p:cNvSpPr/>
          <p:nvPr/>
        </p:nvSpPr>
        <p:spPr>
          <a:xfrm>
            <a:off x="1640374" y="4311855"/>
            <a:ext cx="244460" cy="750880"/>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dirty="0">
              <a:highlight>
                <a:srgbClr val="FFFF00"/>
              </a:highlight>
            </a:endParaRPr>
          </a:p>
        </p:txBody>
      </p:sp>
      <p:sp>
        <p:nvSpPr>
          <p:cNvPr id="26" name="文本框 25">
            <a:extLst>
              <a:ext uri="{FF2B5EF4-FFF2-40B4-BE49-F238E27FC236}">
                <a16:creationId xmlns:a16="http://schemas.microsoft.com/office/drawing/2014/main" id="{9B7998B4-5384-B249-A881-74101118807B}"/>
              </a:ext>
            </a:extLst>
          </p:cNvPr>
          <p:cNvSpPr txBox="1"/>
          <p:nvPr/>
        </p:nvSpPr>
        <p:spPr>
          <a:xfrm>
            <a:off x="1957907" y="4331305"/>
            <a:ext cx="1784114" cy="338554"/>
          </a:xfrm>
          <a:prstGeom prst="rect">
            <a:avLst/>
          </a:prstGeom>
          <a:noFill/>
        </p:spPr>
        <p:txBody>
          <a:bodyPr wrap="square" rtlCol="0">
            <a:spAutoFit/>
          </a:bodyPr>
          <a:lstStyle/>
          <a:p>
            <a:r>
              <a:rPr lang="zh-CN" altLang="en-US" sz="1600" dirty="0"/>
              <a:t>普通音符：</a:t>
            </a:r>
            <a:r>
              <a:rPr lang="en-US" altLang="zh-CN" sz="1600" dirty="0"/>
              <a:t>0</a:t>
            </a:r>
            <a:endParaRPr lang="zh-CN" altLang="en-US" sz="1600" dirty="0"/>
          </a:p>
        </p:txBody>
      </p:sp>
      <p:sp>
        <p:nvSpPr>
          <p:cNvPr id="27" name="文本框 26">
            <a:extLst>
              <a:ext uri="{FF2B5EF4-FFF2-40B4-BE49-F238E27FC236}">
                <a16:creationId xmlns:a16="http://schemas.microsoft.com/office/drawing/2014/main" id="{5843B2AE-9649-70B4-6085-DAF474BC7907}"/>
              </a:ext>
            </a:extLst>
          </p:cNvPr>
          <p:cNvSpPr txBox="1"/>
          <p:nvPr/>
        </p:nvSpPr>
        <p:spPr>
          <a:xfrm>
            <a:off x="1962570" y="4724181"/>
            <a:ext cx="1784114" cy="338554"/>
          </a:xfrm>
          <a:prstGeom prst="rect">
            <a:avLst/>
          </a:prstGeom>
          <a:noFill/>
        </p:spPr>
        <p:txBody>
          <a:bodyPr wrap="square" rtlCol="0">
            <a:spAutoFit/>
          </a:bodyPr>
          <a:lstStyle/>
          <a:p>
            <a:r>
              <a:rPr lang="zh-CN" altLang="en-US" sz="1600" dirty="0"/>
              <a:t>休止符：</a:t>
            </a:r>
            <a:r>
              <a:rPr lang="en-US" altLang="zh-CN" sz="1600" dirty="0"/>
              <a:t>1</a:t>
            </a:r>
            <a:endParaRPr lang="zh-CN" altLang="en-US" sz="1600" dirty="0"/>
          </a:p>
        </p:txBody>
      </p:sp>
    </p:spTree>
    <p:extLst>
      <p:ext uri="{BB962C8B-B14F-4D97-AF65-F5344CB8AC3E}">
        <p14:creationId xmlns:p14="http://schemas.microsoft.com/office/powerpoint/2010/main" val="363650655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500"/>
                                        <p:tgtEl>
                                          <p:spTgt spid="25"/>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500"/>
                                        <p:tgtEl>
                                          <p:spTgt spid="3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fade">
                                      <p:cBhvr>
                                        <p:cTn id="48" dur="500"/>
                                        <p:tgtEl>
                                          <p:spTgt spid="38"/>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41"/>
                                        </p:tgtEl>
                                        <p:attrNameLst>
                                          <p:attrName>style.visibility</p:attrName>
                                        </p:attrNameLst>
                                      </p:cBhvr>
                                      <p:to>
                                        <p:strVal val="visible"/>
                                      </p:to>
                                    </p:set>
                                    <p:animEffect transition="in" filter="fade">
                                      <p:cBhvr>
                                        <p:cTn id="51" dur="500"/>
                                        <p:tgtEl>
                                          <p:spTgt spid="41"/>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500"/>
                                        <p:tgtEl>
                                          <p:spTgt spid="1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par>
                                <p:cTn id="60" presetID="10" presetClass="entr" presetSubtype="0" fill="hold" grpId="0" nodeType="withEffect">
                                  <p:stCondLst>
                                    <p:cond delay="500"/>
                                  </p:stCondLst>
                                  <p:childTnLst>
                                    <p:set>
                                      <p:cBhvr>
                                        <p:cTn id="61" dur="1" fill="hold">
                                          <p:stCondLst>
                                            <p:cond delay="0"/>
                                          </p:stCondLst>
                                        </p:cTn>
                                        <p:tgtEl>
                                          <p:spTgt spid="18"/>
                                        </p:tgtEl>
                                        <p:attrNameLst>
                                          <p:attrName>style.visibility</p:attrName>
                                        </p:attrNameLst>
                                      </p:cBhvr>
                                      <p:to>
                                        <p:strVal val="visible"/>
                                      </p:to>
                                    </p:set>
                                    <p:animEffect transition="in" filter="fade">
                                      <p:cBhvr>
                                        <p:cTn id="6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38" grpId="0"/>
      <p:bldP spid="41" grpId="0"/>
      <p:bldP spid="16" grpId="0"/>
      <p:bldP spid="18" grpId="0"/>
      <p:bldP spid="8" grpId="0" animBg="1"/>
      <p:bldP spid="10" grpId="0"/>
      <p:bldP spid="11" grpId="0"/>
      <p:bldP spid="12" grpId="0"/>
      <p:bldP spid="17" grpId="0"/>
      <p:bldP spid="19" grpId="0"/>
      <p:bldP spid="24" grpId="0"/>
      <p:bldP spid="25" grpId="0" animBg="1"/>
      <p:bldP spid="26" grpId="0"/>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2A0B2CC-C801-4E4D-87BD-61C06817177E}"/>
              </a:ext>
            </a:extLst>
          </p:cNvPr>
          <p:cNvPicPr>
            <a:picLocks noChangeAspect="1"/>
          </p:cNvPicPr>
          <p:nvPr/>
        </p:nvPicPr>
        <p:blipFill>
          <a:blip r:embed="rId3">
            <a:alphaModFix amt="6000"/>
            <a:extLst>
              <a:ext uri="{28A0092B-C50C-407E-A947-70E740481C1C}">
                <a14:useLocalDpi xmlns:a14="http://schemas.microsoft.com/office/drawing/2010/main" val="0"/>
              </a:ext>
            </a:extLst>
          </a:blip>
          <a:srcRect t="572" b="15053"/>
          <a:stretch>
            <a:fillRect/>
          </a:stretch>
        </p:blipFill>
        <p:spPr>
          <a:xfrm>
            <a:off x="9253" y="28774"/>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 name="矩形 2">
            <a:extLst>
              <a:ext uri="{FF2B5EF4-FFF2-40B4-BE49-F238E27FC236}">
                <a16:creationId xmlns:a16="http://schemas.microsoft.com/office/drawing/2014/main" id="{5BD9CC46-E313-4186-84E1-2B524AC1BA98}"/>
              </a:ext>
            </a:extLst>
          </p:cNvPr>
          <p:cNvSpPr/>
          <p:nvPr/>
        </p:nvSpPr>
        <p:spPr>
          <a:xfrm>
            <a:off x="660400" y="195943"/>
            <a:ext cx="180000" cy="680357"/>
          </a:xfrm>
          <a:prstGeom prst="rect">
            <a:avLst/>
          </a:prstGeom>
          <a:gradFill flip="none" rotWithShape="1">
            <a:gsLst>
              <a:gs pos="10000">
                <a:schemeClr val="accent2"/>
              </a:gs>
              <a:gs pos="100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5A51A55D-DF4D-411C-99CA-25C50B35621B}"/>
              </a:ext>
            </a:extLst>
          </p:cNvPr>
          <p:cNvSpPr txBox="1"/>
          <p:nvPr/>
        </p:nvSpPr>
        <p:spPr>
          <a:xfrm>
            <a:off x="958999" y="311843"/>
            <a:ext cx="2358338" cy="523220"/>
          </a:xfrm>
          <a:prstGeom prst="rect">
            <a:avLst/>
          </a:prstGeom>
          <a:noFill/>
        </p:spPr>
        <p:txBody>
          <a:bodyPr wrap="none" rtlCol="0" anchor="ctr">
            <a:spAutoFit/>
          </a:bodyPr>
          <a:lstStyle/>
          <a:p>
            <a:pPr algn="l"/>
            <a:r>
              <a:rPr lang="zh-CN" altLang="en-US" sz="2800" dirty="0">
                <a:solidFill>
                  <a:schemeClr val="accent1"/>
                </a:solidFill>
                <a:latin typeface="+mj-ea"/>
                <a:ea typeface="+mj-ea"/>
              </a:rPr>
              <a:t>音符格式设计</a:t>
            </a:r>
          </a:p>
        </p:txBody>
      </p:sp>
      <p:pic>
        <p:nvPicPr>
          <p:cNvPr id="5" name="图片 4">
            <a:extLst>
              <a:ext uri="{FF2B5EF4-FFF2-40B4-BE49-F238E27FC236}">
                <a16:creationId xmlns:a16="http://schemas.microsoft.com/office/drawing/2014/main" id="{4D8707FF-DA23-4D09-8C06-138ECD8BDD69}"/>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9707509" y="271344"/>
            <a:ext cx="1779496" cy="529554"/>
          </a:xfrm>
          <a:prstGeom prst="rect">
            <a:avLst/>
          </a:prstGeom>
        </p:spPr>
      </p:pic>
      <p:pic>
        <p:nvPicPr>
          <p:cNvPr id="6" name="图片 5">
            <a:extLst>
              <a:ext uri="{FF2B5EF4-FFF2-40B4-BE49-F238E27FC236}">
                <a16:creationId xmlns:a16="http://schemas.microsoft.com/office/drawing/2014/main" id="{1417B589-1988-4CD8-8139-3B22CE18EDC4}"/>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0" y="5356424"/>
            <a:ext cx="2143058" cy="1472802"/>
          </a:xfrm>
          <a:prstGeom prst="rect">
            <a:avLst/>
          </a:prstGeom>
        </p:spPr>
      </p:pic>
      <p:pic>
        <p:nvPicPr>
          <p:cNvPr id="7" name="图片 6">
            <a:extLst>
              <a:ext uri="{FF2B5EF4-FFF2-40B4-BE49-F238E27FC236}">
                <a16:creationId xmlns:a16="http://schemas.microsoft.com/office/drawing/2014/main" id="{6640EDAE-84AE-42AD-978D-032EAB94F59C}"/>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1952624" y="5953182"/>
            <a:ext cx="1338095" cy="919597"/>
          </a:xfrm>
          <a:prstGeom prst="rect">
            <a:avLst/>
          </a:prstGeom>
        </p:spPr>
      </p:pic>
      <p:pic>
        <p:nvPicPr>
          <p:cNvPr id="8" name="图片 7">
            <a:extLst>
              <a:ext uri="{FF2B5EF4-FFF2-40B4-BE49-F238E27FC236}">
                <a16:creationId xmlns:a16="http://schemas.microsoft.com/office/drawing/2014/main" id="{5292964B-C5BC-4E7F-9586-CD1BD29ECE66}"/>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9891881" y="5382193"/>
            <a:ext cx="2143058" cy="1472802"/>
          </a:xfrm>
          <a:prstGeom prst="rect">
            <a:avLst/>
          </a:prstGeom>
        </p:spPr>
      </p:pic>
      <p:pic>
        <p:nvPicPr>
          <p:cNvPr id="9" name="图片 8">
            <a:extLst>
              <a:ext uri="{FF2B5EF4-FFF2-40B4-BE49-F238E27FC236}">
                <a16:creationId xmlns:a16="http://schemas.microsoft.com/office/drawing/2014/main" id="{FA869F1B-4D74-4C71-9A6A-821C64DA0648}"/>
              </a:ext>
            </a:extLst>
          </p:cNvPr>
          <p:cNvPicPr>
            <a:picLocks noChangeAspect="1"/>
          </p:cNvPicPr>
          <p:nvPr/>
        </p:nvPicPr>
        <p:blipFill rotWithShape="1">
          <a:blip r:embed="rId5">
            <a:grayscl/>
            <a:alphaModFix amt="10000"/>
            <a:extLst>
              <a:ext uri="{28A0092B-C50C-407E-A947-70E740481C1C}">
                <a14:useLocalDpi xmlns:a14="http://schemas.microsoft.com/office/drawing/2010/main" val="0"/>
              </a:ext>
            </a:extLst>
          </a:blip>
          <a:srcRect l="24288" t="26139" r="18038" b="21012"/>
          <a:stretch/>
        </p:blipFill>
        <p:spPr>
          <a:xfrm>
            <a:off x="8744220" y="5938403"/>
            <a:ext cx="1338095" cy="919597"/>
          </a:xfrm>
          <a:prstGeom prst="rect">
            <a:avLst/>
          </a:prstGeom>
        </p:spPr>
      </p:pic>
      <p:sp>
        <p:nvSpPr>
          <p:cNvPr id="18" name="money_245867">
            <a:extLst>
              <a:ext uri="{FF2B5EF4-FFF2-40B4-BE49-F238E27FC236}">
                <a16:creationId xmlns:a16="http://schemas.microsoft.com/office/drawing/2014/main" id="{5E3E8A66-5980-4B93-87DF-BC1C230405CE}"/>
              </a:ext>
            </a:extLst>
          </p:cNvPr>
          <p:cNvSpPr/>
          <p:nvPr/>
        </p:nvSpPr>
        <p:spPr>
          <a:xfrm>
            <a:off x="8531744" y="3749771"/>
            <a:ext cx="268204" cy="267830"/>
          </a:xfrm>
          <a:custGeom>
            <a:avLst/>
            <a:gdLst>
              <a:gd name="connsiteX0" fmla="*/ 566687 w 607573"/>
              <a:gd name="connsiteY0" fmla="*/ 506026 h 606722"/>
              <a:gd name="connsiteX1" fmla="*/ 506778 w 607573"/>
              <a:gd name="connsiteY1" fmla="*/ 516602 h 606722"/>
              <a:gd name="connsiteX2" fmla="*/ 517371 w 607573"/>
              <a:gd name="connsiteY2" fmla="*/ 576326 h 606722"/>
              <a:gd name="connsiteX3" fmla="*/ 577191 w 607573"/>
              <a:gd name="connsiteY3" fmla="*/ 565839 h 606722"/>
              <a:gd name="connsiteX4" fmla="*/ 106342 w 607573"/>
              <a:gd name="connsiteY4" fmla="*/ 455046 h 606722"/>
              <a:gd name="connsiteX5" fmla="*/ 91118 w 607573"/>
              <a:gd name="connsiteY5" fmla="*/ 470248 h 606722"/>
              <a:gd name="connsiteX6" fmla="*/ 106342 w 607573"/>
              <a:gd name="connsiteY6" fmla="*/ 485360 h 606722"/>
              <a:gd name="connsiteX7" fmla="*/ 121478 w 607573"/>
              <a:gd name="connsiteY7" fmla="*/ 470248 h 606722"/>
              <a:gd name="connsiteX8" fmla="*/ 106342 w 607573"/>
              <a:gd name="connsiteY8" fmla="*/ 455046 h 606722"/>
              <a:gd name="connsiteX9" fmla="*/ 106342 w 607573"/>
              <a:gd name="connsiteY9" fmla="*/ 424733 h 606722"/>
              <a:gd name="connsiteX10" fmla="*/ 151928 w 607573"/>
              <a:gd name="connsiteY10" fmla="*/ 470248 h 606722"/>
              <a:gd name="connsiteX11" fmla="*/ 106342 w 607573"/>
              <a:gd name="connsiteY11" fmla="*/ 515762 h 606722"/>
              <a:gd name="connsiteX12" fmla="*/ 60757 w 607573"/>
              <a:gd name="connsiteY12" fmla="*/ 470248 h 606722"/>
              <a:gd name="connsiteX13" fmla="*/ 106342 w 607573"/>
              <a:gd name="connsiteY13" fmla="*/ 424733 h 606722"/>
              <a:gd name="connsiteX14" fmla="*/ 288648 w 607573"/>
              <a:gd name="connsiteY14" fmla="*/ 424722 h 606722"/>
              <a:gd name="connsiteX15" fmla="*/ 273435 w 607573"/>
              <a:gd name="connsiteY15" fmla="*/ 439835 h 606722"/>
              <a:gd name="connsiteX16" fmla="*/ 288648 w 607573"/>
              <a:gd name="connsiteY16" fmla="*/ 455036 h 606722"/>
              <a:gd name="connsiteX17" fmla="*/ 303772 w 607573"/>
              <a:gd name="connsiteY17" fmla="*/ 439835 h 606722"/>
              <a:gd name="connsiteX18" fmla="*/ 288648 w 607573"/>
              <a:gd name="connsiteY18" fmla="*/ 424722 h 606722"/>
              <a:gd name="connsiteX19" fmla="*/ 288648 w 607573"/>
              <a:gd name="connsiteY19" fmla="*/ 394320 h 606722"/>
              <a:gd name="connsiteX20" fmla="*/ 334198 w 607573"/>
              <a:gd name="connsiteY20" fmla="*/ 439835 h 606722"/>
              <a:gd name="connsiteX21" fmla="*/ 288648 w 607573"/>
              <a:gd name="connsiteY21" fmla="*/ 485349 h 606722"/>
              <a:gd name="connsiteX22" fmla="*/ 243098 w 607573"/>
              <a:gd name="connsiteY22" fmla="*/ 439835 h 606722"/>
              <a:gd name="connsiteX23" fmla="*/ 288648 w 607573"/>
              <a:gd name="connsiteY23" fmla="*/ 394320 h 606722"/>
              <a:gd name="connsiteX24" fmla="*/ 60757 w 607573"/>
              <a:gd name="connsiteY24" fmla="*/ 181988 h 606722"/>
              <a:gd name="connsiteX25" fmla="*/ 151928 w 607573"/>
              <a:gd name="connsiteY25" fmla="*/ 181988 h 606722"/>
              <a:gd name="connsiteX26" fmla="*/ 151928 w 607573"/>
              <a:gd name="connsiteY26" fmla="*/ 212331 h 606722"/>
              <a:gd name="connsiteX27" fmla="*/ 60757 w 607573"/>
              <a:gd name="connsiteY27" fmla="*/ 212331 h 606722"/>
              <a:gd name="connsiteX28" fmla="*/ 212616 w 607573"/>
              <a:gd name="connsiteY28" fmla="*/ 151703 h 606722"/>
              <a:gd name="connsiteX29" fmla="*/ 212616 w 607573"/>
              <a:gd name="connsiteY29" fmla="*/ 576328 h 606722"/>
              <a:gd name="connsiteX30" fmla="*/ 364536 w 607573"/>
              <a:gd name="connsiteY30" fmla="*/ 576328 h 606722"/>
              <a:gd name="connsiteX31" fmla="*/ 364536 w 607573"/>
              <a:gd name="connsiteY31" fmla="*/ 151703 h 606722"/>
              <a:gd name="connsiteX32" fmla="*/ 503307 w 607573"/>
              <a:gd name="connsiteY32" fmla="*/ 147591 h 606722"/>
              <a:gd name="connsiteX33" fmla="*/ 443487 w 607573"/>
              <a:gd name="connsiteY33" fmla="*/ 158078 h 606722"/>
              <a:gd name="connsiteX34" fmla="*/ 501526 w 607573"/>
              <a:gd name="connsiteY34" fmla="*/ 486740 h 606722"/>
              <a:gd name="connsiteX35" fmla="*/ 561346 w 607573"/>
              <a:gd name="connsiteY35" fmla="*/ 476164 h 606722"/>
              <a:gd name="connsiteX36" fmla="*/ 30348 w 607573"/>
              <a:gd name="connsiteY36" fmla="*/ 91004 h 606722"/>
              <a:gd name="connsiteX37" fmla="*/ 30348 w 607573"/>
              <a:gd name="connsiteY37" fmla="*/ 576328 h 606722"/>
              <a:gd name="connsiteX38" fmla="*/ 182268 w 607573"/>
              <a:gd name="connsiteY38" fmla="*/ 576328 h 606722"/>
              <a:gd name="connsiteX39" fmla="*/ 182268 w 607573"/>
              <a:gd name="connsiteY39" fmla="*/ 91004 h 606722"/>
              <a:gd name="connsiteX40" fmla="*/ 487551 w 607573"/>
              <a:gd name="connsiteY40" fmla="*/ 57916 h 606722"/>
              <a:gd name="connsiteX41" fmla="*/ 427642 w 607573"/>
              <a:gd name="connsiteY41" fmla="*/ 68492 h 606722"/>
              <a:gd name="connsiteX42" fmla="*/ 438235 w 607573"/>
              <a:gd name="connsiteY42" fmla="*/ 128216 h 606722"/>
              <a:gd name="connsiteX43" fmla="*/ 498055 w 607573"/>
              <a:gd name="connsiteY43" fmla="*/ 117640 h 606722"/>
              <a:gd name="connsiteX44" fmla="*/ 212616 w 607573"/>
              <a:gd name="connsiteY44" fmla="*/ 30305 h 606722"/>
              <a:gd name="connsiteX45" fmla="*/ 212616 w 607573"/>
              <a:gd name="connsiteY45" fmla="*/ 121309 h 606722"/>
              <a:gd name="connsiteX46" fmla="*/ 364536 w 607573"/>
              <a:gd name="connsiteY46" fmla="*/ 121309 h 606722"/>
              <a:gd name="connsiteX47" fmla="*/ 364536 w 607573"/>
              <a:gd name="connsiteY47" fmla="*/ 30305 h 606722"/>
              <a:gd name="connsiteX48" fmla="*/ 482210 w 607573"/>
              <a:gd name="connsiteY48" fmla="*/ 28054 h 606722"/>
              <a:gd name="connsiteX49" fmla="*/ 517460 w 607573"/>
              <a:gd name="connsiteY49" fmla="*/ 52672 h 606722"/>
              <a:gd name="connsiteX50" fmla="*/ 607100 w 607573"/>
              <a:gd name="connsiteY50" fmla="*/ 560506 h 606722"/>
              <a:gd name="connsiteX51" fmla="*/ 582532 w 607573"/>
              <a:gd name="connsiteY51" fmla="*/ 595701 h 606722"/>
              <a:gd name="connsiteX52" fmla="*/ 522623 w 607573"/>
              <a:gd name="connsiteY52" fmla="*/ 606188 h 606722"/>
              <a:gd name="connsiteX53" fmla="*/ 487462 w 607573"/>
              <a:gd name="connsiteY53" fmla="*/ 581659 h 606722"/>
              <a:gd name="connsiteX54" fmla="*/ 397733 w 607573"/>
              <a:gd name="connsiteY54" fmla="*/ 73736 h 606722"/>
              <a:gd name="connsiteX55" fmla="*/ 422390 w 607573"/>
              <a:gd name="connsiteY55" fmla="*/ 38630 h 606722"/>
              <a:gd name="connsiteX56" fmla="*/ 212616 w 607573"/>
              <a:gd name="connsiteY56" fmla="*/ 0 h 606722"/>
              <a:gd name="connsiteX57" fmla="*/ 364536 w 607573"/>
              <a:gd name="connsiteY57" fmla="*/ 0 h 606722"/>
              <a:gd name="connsiteX58" fmla="*/ 394884 w 607573"/>
              <a:gd name="connsiteY58" fmla="*/ 30305 h 606722"/>
              <a:gd name="connsiteX59" fmla="*/ 394884 w 607573"/>
              <a:gd name="connsiteY59" fmla="*/ 576328 h 606722"/>
              <a:gd name="connsiteX60" fmla="*/ 364536 w 607573"/>
              <a:gd name="connsiteY60" fmla="*/ 606722 h 606722"/>
              <a:gd name="connsiteX61" fmla="*/ 212616 w 607573"/>
              <a:gd name="connsiteY61" fmla="*/ 606722 h 606722"/>
              <a:gd name="connsiteX62" fmla="*/ 197486 w 607573"/>
              <a:gd name="connsiteY62" fmla="*/ 602012 h 606722"/>
              <a:gd name="connsiteX63" fmla="*/ 182268 w 607573"/>
              <a:gd name="connsiteY63" fmla="*/ 606722 h 606722"/>
              <a:gd name="connsiteX64" fmla="*/ 30348 w 607573"/>
              <a:gd name="connsiteY64" fmla="*/ 606722 h 606722"/>
              <a:gd name="connsiteX65" fmla="*/ 0 w 607573"/>
              <a:gd name="connsiteY65" fmla="*/ 576328 h 606722"/>
              <a:gd name="connsiteX66" fmla="*/ 0 w 607573"/>
              <a:gd name="connsiteY66" fmla="*/ 91004 h 606722"/>
              <a:gd name="connsiteX67" fmla="*/ 30348 w 607573"/>
              <a:gd name="connsiteY67" fmla="*/ 60699 h 606722"/>
              <a:gd name="connsiteX68" fmla="*/ 182268 w 607573"/>
              <a:gd name="connsiteY68" fmla="*/ 60699 h 606722"/>
              <a:gd name="connsiteX69" fmla="*/ 182268 w 607573"/>
              <a:gd name="connsiteY69" fmla="*/ 30305 h 606722"/>
              <a:gd name="connsiteX70" fmla="*/ 212616 w 607573"/>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573" h="606722">
                <a:moveTo>
                  <a:pt x="566687" y="506026"/>
                </a:moveTo>
                <a:lnTo>
                  <a:pt x="506778" y="516602"/>
                </a:lnTo>
                <a:lnTo>
                  <a:pt x="517371" y="576326"/>
                </a:lnTo>
                <a:lnTo>
                  <a:pt x="577191" y="565839"/>
                </a:lnTo>
                <a:close/>
                <a:moveTo>
                  <a:pt x="106342" y="455046"/>
                </a:moveTo>
                <a:cubicBezTo>
                  <a:pt x="97973" y="455046"/>
                  <a:pt x="91118" y="461891"/>
                  <a:pt x="91118" y="470248"/>
                </a:cubicBezTo>
                <a:cubicBezTo>
                  <a:pt x="91118" y="478604"/>
                  <a:pt x="97973" y="485360"/>
                  <a:pt x="106342" y="485360"/>
                </a:cubicBezTo>
                <a:cubicBezTo>
                  <a:pt x="114712" y="485360"/>
                  <a:pt x="121478" y="478604"/>
                  <a:pt x="121478" y="470248"/>
                </a:cubicBezTo>
                <a:cubicBezTo>
                  <a:pt x="121478" y="461891"/>
                  <a:pt x="114712" y="455046"/>
                  <a:pt x="106342" y="455046"/>
                </a:cubicBezTo>
                <a:close/>
                <a:moveTo>
                  <a:pt x="106342" y="424733"/>
                </a:moveTo>
                <a:cubicBezTo>
                  <a:pt x="131450" y="424733"/>
                  <a:pt x="151928" y="445090"/>
                  <a:pt x="151928" y="470248"/>
                </a:cubicBezTo>
                <a:cubicBezTo>
                  <a:pt x="151928" y="495316"/>
                  <a:pt x="131450" y="515762"/>
                  <a:pt x="106342" y="515762"/>
                </a:cubicBezTo>
                <a:cubicBezTo>
                  <a:pt x="81146" y="515762"/>
                  <a:pt x="60757" y="495316"/>
                  <a:pt x="60757" y="470248"/>
                </a:cubicBezTo>
                <a:cubicBezTo>
                  <a:pt x="60757" y="445090"/>
                  <a:pt x="81146" y="424733"/>
                  <a:pt x="106342" y="424733"/>
                </a:cubicBezTo>
                <a:close/>
                <a:moveTo>
                  <a:pt x="288648" y="424722"/>
                </a:moveTo>
                <a:cubicBezTo>
                  <a:pt x="280285" y="424722"/>
                  <a:pt x="273435" y="431478"/>
                  <a:pt x="273435" y="439835"/>
                </a:cubicBezTo>
                <a:cubicBezTo>
                  <a:pt x="273435" y="448191"/>
                  <a:pt x="280285" y="455036"/>
                  <a:pt x="288648" y="455036"/>
                </a:cubicBezTo>
                <a:cubicBezTo>
                  <a:pt x="297011" y="455036"/>
                  <a:pt x="303772" y="448191"/>
                  <a:pt x="303772" y="439835"/>
                </a:cubicBezTo>
                <a:cubicBezTo>
                  <a:pt x="303772" y="431478"/>
                  <a:pt x="297011" y="424722"/>
                  <a:pt x="288648" y="424722"/>
                </a:cubicBezTo>
                <a:close/>
                <a:moveTo>
                  <a:pt x="288648" y="394320"/>
                </a:moveTo>
                <a:cubicBezTo>
                  <a:pt x="313736" y="394320"/>
                  <a:pt x="334198" y="414766"/>
                  <a:pt x="334198" y="439835"/>
                </a:cubicBezTo>
                <a:cubicBezTo>
                  <a:pt x="334198" y="464992"/>
                  <a:pt x="313736" y="485349"/>
                  <a:pt x="288648" y="485349"/>
                </a:cubicBezTo>
                <a:cubicBezTo>
                  <a:pt x="263471" y="485349"/>
                  <a:pt x="243098" y="464992"/>
                  <a:pt x="243098" y="439835"/>
                </a:cubicBezTo>
                <a:cubicBezTo>
                  <a:pt x="243098" y="414766"/>
                  <a:pt x="263471" y="394320"/>
                  <a:pt x="288648" y="394320"/>
                </a:cubicBezTo>
                <a:close/>
                <a:moveTo>
                  <a:pt x="60757" y="181988"/>
                </a:moveTo>
                <a:lnTo>
                  <a:pt x="151928" y="181988"/>
                </a:lnTo>
                <a:lnTo>
                  <a:pt x="151928" y="212331"/>
                </a:lnTo>
                <a:lnTo>
                  <a:pt x="60757" y="212331"/>
                </a:lnTo>
                <a:close/>
                <a:moveTo>
                  <a:pt x="212616" y="151703"/>
                </a:moveTo>
                <a:lnTo>
                  <a:pt x="212616" y="576328"/>
                </a:lnTo>
                <a:lnTo>
                  <a:pt x="364536" y="576328"/>
                </a:lnTo>
                <a:lnTo>
                  <a:pt x="364536" y="151703"/>
                </a:lnTo>
                <a:close/>
                <a:moveTo>
                  <a:pt x="503307" y="147591"/>
                </a:moveTo>
                <a:lnTo>
                  <a:pt x="443487" y="158078"/>
                </a:lnTo>
                <a:lnTo>
                  <a:pt x="501526" y="486740"/>
                </a:lnTo>
                <a:lnTo>
                  <a:pt x="561346" y="476164"/>
                </a:lnTo>
                <a:close/>
                <a:moveTo>
                  <a:pt x="30348" y="91004"/>
                </a:moveTo>
                <a:lnTo>
                  <a:pt x="30348" y="576328"/>
                </a:lnTo>
                <a:lnTo>
                  <a:pt x="182268" y="576328"/>
                </a:lnTo>
                <a:lnTo>
                  <a:pt x="182268" y="91004"/>
                </a:lnTo>
                <a:close/>
                <a:moveTo>
                  <a:pt x="487551" y="57916"/>
                </a:moveTo>
                <a:lnTo>
                  <a:pt x="427642" y="68492"/>
                </a:lnTo>
                <a:lnTo>
                  <a:pt x="438235" y="128216"/>
                </a:lnTo>
                <a:lnTo>
                  <a:pt x="498055" y="117640"/>
                </a:lnTo>
                <a:close/>
                <a:moveTo>
                  <a:pt x="212616" y="30305"/>
                </a:moveTo>
                <a:lnTo>
                  <a:pt x="212616" y="121309"/>
                </a:lnTo>
                <a:lnTo>
                  <a:pt x="364536" y="121309"/>
                </a:lnTo>
                <a:lnTo>
                  <a:pt x="364536" y="30305"/>
                </a:lnTo>
                <a:close/>
                <a:moveTo>
                  <a:pt x="482210" y="28054"/>
                </a:moveTo>
                <a:cubicBezTo>
                  <a:pt x="498767" y="25121"/>
                  <a:pt x="514523" y="36141"/>
                  <a:pt x="517460" y="52672"/>
                </a:cubicBezTo>
                <a:lnTo>
                  <a:pt x="607100" y="560506"/>
                </a:lnTo>
                <a:cubicBezTo>
                  <a:pt x="610038" y="577037"/>
                  <a:pt x="599000" y="592768"/>
                  <a:pt x="582532" y="595701"/>
                </a:cubicBezTo>
                <a:lnTo>
                  <a:pt x="522623" y="606188"/>
                </a:lnTo>
                <a:cubicBezTo>
                  <a:pt x="506155" y="609121"/>
                  <a:pt x="490399" y="598101"/>
                  <a:pt x="487462" y="581659"/>
                </a:cubicBezTo>
                <a:lnTo>
                  <a:pt x="397733" y="73736"/>
                </a:lnTo>
                <a:cubicBezTo>
                  <a:pt x="394884" y="57205"/>
                  <a:pt x="405922" y="41474"/>
                  <a:pt x="422390" y="38630"/>
                </a:cubicBezTo>
                <a:close/>
                <a:moveTo>
                  <a:pt x="212616" y="0"/>
                </a:moveTo>
                <a:lnTo>
                  <a:pt x="364536" y="0"/>
                </a:lnTo>
                <a:cubicBezTo>
                  <a:pt x="381356" y="0"/>
                  <a:pt x="394884" y="13597"/>
                  <a:pt x="394884" y="30305"/>
                </a:cubicBezTo>
                <a:lnTo>
                  <a:pt x="394884" y="576328"/>
                </a:lnTo>
                <a:cubicBezTo>
                  <a:pt x="394884" y="593125"/>
                  <a:pt x="381356" y="606722"/>
                  <a:pt x="364536" y="606722"/>
                </a:cubicBezTo>
                <a:lnTo>
                  <a:pt x="212616" y="606722"/>
                </a:lnTo>
                <a:cubicBezTo>
                  <a:pt x="207009" y="606722"/>
                  <a:pt x="202025" y="604767"/>
                  <a:pt x="197486" y="602012"/>
                </a:cubicBezTo>
                <a:cubicBezTo>
                  <a:pt x="192948" y="604767"/>
                  <a:pt x="187964" y="606722"/>
                  <a:pt x="182268" y="606722"/>
                </a:cubicBezTo>
                <a:lnTo>
                  <a:pt x="30348" y="606722"/>
                </a:lnTo>
                <a:cubicBezTo>
                  <a:pt x="13617" y="606722"/>
                  <a:pt x="0" y="593125"/>
                  <a:pt x="0" y="576328"/>
                </a:cubicBezTo>
                <a:lnTo>
                  <a:pt x="0" y="91004"/>
                </a:lnTo>
                <a:cubicBezTo>
                  <a:pt x="0" y="74207"/>
                  <a:pt x="13617" y="60699"/>
                  <a:pt x="30348" y="60699"/>
                </a:cubicBezTo>
                <a:lnTo>
                  <a:pt x="182268" y="60699"/>
                </a:lnTo>
                <a:lnTo>
                  <a:pt x="182268" y="30305"/>
                </a:lnTo>
                <a:cubicBezTo>
                  <a:pt x="182268" y="13597"/>
                  <a:pt x="195885" y="0"/>
                  <a:pt x="21261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文本框 21">
            <a:extLst>
              <a:ext uri="{FF2B5EF4-FFF2-40B4-BE49-F238E27FC236}">
                <a16:creationId xmlns:a16="http://schemas.microsoft.com/office/drawing/2014/main" id="{D33C7BCC-8A44-4796-A503-ED872F0F5980}"/>
              </a:ext>
            </a:extLst>
          </p:cNvPr>
          <p:cNvSpPr txBox="1"/>
          <p:nvPr/>
        </p:nvSpPr>
        <p:spPr>
          <a:xfrm>
            <a:off x="2232047" y="3546841"/>
            <a:ext cx="8007329" cy="2862322"/>
          </a:xfrm>
          <a:prstGeom prst="rect">
            <a:avLst/>
          </a:prstGeom>
          <a:noFill/>
        </p:spPr>
        <p:txBody>
          <a:bodyPr wrap="square" rtlCol="0">
            <a:spAutoFit/>
          </a:bodyPr>
          <a:lstStyle/>
          <a:p>
            <a:r>
              <a:rPr lang="en-US" altLang="zh-CN" dirty="0"/>
              <a:t>1. 【0 – 7】</a:t>
            </a:r>
            <a:r>
              <a:rPr lang="zh-CN" altLang="en-US" dirty="0"/>
              <a:t>位：频率编码，若为普通音符则代表频率的</a:t>
            </a:r>
            <a:r>
              <a:rPr lang="en-US" altLang="zh-CN" dirty="0"/>
              <a:t>8</a:t>
            </a:r>
            <a:r>
              <a:rPr lang="zh-CN" altLang="en-US" dirty="0"/>
              <a:t>位二进制，如</a:t>
            </a:r>
            <a:r>
              <a:rPr lang="en-US" altLang="zh-CN" dirty="0"/>
              <a:t>00111100</a:t>
            </a:r>
            <a:r>
              <a:rPr lang="zh-CN" altLang="en-US" dirty="0"/>
              <a:t>；若为休止符则为全</a:t>
            </a:r>
            <a:r>
              <a:rPr lang="en-US" altLang="zh-CN" dirty="0"/>
              <a:t>0</a:t>
            </a:r>
            <a:r>
              <a:rPr lang="zh-CN" altLang="en-US" dirty="0"/>
              <a:t>；</a:t>
            </a:r>
            <a:endParaRPr lang="en-US" altLang="zh-CN" dirty="0"/>
          </a:p>
          <a:p>
            <a:endParaRPr lang="en-US" altLang="zh-CN" dirty="0"/>
          </a:p>
          <a:p>
            <a:r>
              <a:rPr lang="en-US" altLang="zh-CN" dirty="0"/>
              <a:t>2. 【8 - 15】</a:t>
            </a:r>
            <a:r>
              <a:rPr lang="zh-CN" altLang="en-US" dirty="0"/>
              <a:t>位：音长编码，表征每个音符的持续时间；</a:t>
            </a:r>
            <a:endParaRPr lang="en-US" altLang="zh-CN" dirty="0"/>
          </a:p>
          <a:p>
            <a:endParaRPr lang="en-US" altLang="zh-CN" dirty="0"/>
          </a:p>
          <a:p>
            <a:r>
              <a:rPr lang="en-US" altLang="zh-CN" dirty="0"/>
              <a:t>3. 【16 - 23】</a:t>
            </a:r>
            <a:r>
              <a:rPr lang="zh-CN" altLang="en-US" dirty="0"/>
              <a:t>位：音色编码，代表该音符对应的乐器音色；</a:t>
            </a:r>
            <a:endParaRPr lang="en-US" altLang="zh-CN" dirty="0"/>
          </a:p>
          <a:p>
            <a:endParaRPr lang="en-US" altLang="zh-CN" dirty="0"/>
          </a:p>
          <a:p>
            <a:r>
              <a:rPr lang="en-US" altLang="zh-CN" dirty="0"/>
              <a:t>4. 【24】</a:t>
            </a:r>
            <a:r>
              <a:rPr lang="zh-CN" altLang="en-US" dirty="0"/>
              <a:t>位：休止符标识，为</a:t>
            </a:r>
            <a:r>
              <a:rPr lang="en-US" altLang="zh-CN" dirty="0"/>
              <a:t>1</a:t>
            </a:r>
            <a:r>
              <a:rPr lang="zh-CN" altLang="en-US" dirty="0"/>
              <a:t>时代表当前音符为休止符；</a:t>
            </a:r>
            <a:endParaRPr lang="en-US" altLang="zh-CN" dirty="0"/>
          </a:p>
          <a:p>
            <a:endParaRPr lang="en-US" altLang="zh-CN" dirty="0"/>
          </a:p>
          <a:p>
            <a:r>
              <a:rPr lang="en-US" altLang="zh-CN" dirty="0"/>
              <a:t>5. 【25 - 31】</a:t>
            </a:r>
            <a:r>
              <a:rPr lang="zh-CN" altLang="en-US" dirty="0"/>
              <a:t>位：暂未使用。</a:t>
            </a:r>
          </a:p>
        </p:txBody>
      </p:sp>
      <p:pic>
        <p:nvPicPr>
          <p:cNvPr id="13" name="图片 12">
            <a:extLst>
              <a:ext uri="{FF2B5EF4-FFF2-40B4-BE49-F238E27FC236}">
                <a16:creationId xmlns:a16="http://schemas.microsoft.com/office/drawing/2014/main" id="{DEF31237-E4EC-4387-9ECA-6AA018896BDA}"/>
              </a:ext>
            </a:extLst>
          </p:cNvPr>
          <p:cNvPicPr>
            <a:picLocks noChangeAspect="1"/>
          </p:cNvPicPr>
          <p:nvPr/>
        </p:nvPicPr>
        <p:blipFill>
          <a:blip r:embed="rId6"/>
          <a:stretch>
            <a:fillRect/>
          </a:stretch>
        </p:blipFill>
        <p:spPr>
          <a:xfrm>
            <a:off x="1159312" y="1145496"/>
            <a:ext cx="9891881" cy="2103418"/>
          </a:xfrm>
          <a:prstGeom prst="rect">
            <a:avLst/>
          </a:prstGeom>
        </p:spPr>
      </p:pic>
    </p:spTree>
    <p:extLst>
      <p:ext uri="{BB962C8B-B14F-4D97-AF65-F5344CB8AC3E}">
        <p14:creationId xmlns:p14="http://schemas.microsoft.com/office/powerpoint/2010/main" val="240729749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down)">
                                      <p:cBhvr>
                                        <p:cTn id="1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ags/tag2.xml><?xml version="1.0" encoding="utf-8"?>
<p:tagLst xmlns:a="http://schemas.openxmlformats.org/drawingml/2006/main" xmlns:r="http://schemas.openxmlformats.org/officeDocument/2006/relationships" xmlns:p="http://schemas.openxmlformats.org/presentationml/2006/main">
  <p:tag name="ISLIDE.ICON" val="#5738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2127</TotalTime>
  <Words>2265</Words>
  <Application>Microsoft Office PowerPoint</Application>
  <PresentationFormat>宽屏</PresentationFormat>
  <Paragraphs>339</Paragraphs>
  <Slides>31</Slides>
  <Notes>8</Notes>
  <HiddenSlides>11</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31</vt:i4>
      </vt:variant>
    </vt:vector>
  </HeadingPairs>
  <TitlesOfParts>
    <vt:vector size="38" baseType="lpstr">
      <vt:lpstr>OPPOSans M</vt:lpstr>
      <vt:lpstr>阿里巴巴普惠体 B</vt:lpstr>
      <vt:lpstr>阿里巴巴普惠体 L</vt: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彪彪</dc:creator>
  <cp:lastModifiedBy>zx w</cp:lastModifiedBy>
  <cp:revision>181</cp:revision>
  <dcterms:created xsi:type="dcterms:W3CDTF">2022-07-26T15:28:44Z</dcterms:created>
  <dcterms:modified xsi:type="dcterms:W3CDTF">2022-10-29T08:50:47Z</dcterms:modified>
</cp:coreProperties>
</file>

<file path=docProps/thumbnail.jpeg>
</file>